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B6B0C41-BDF6-4294-8A45-41EA44819BB4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C88F456-47F2-4534-B7EF-D6250571E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1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0C41-BDF6-4294-8A45-41EA44819BB4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F456-47F2-4534-B7EF-D6250571E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0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0C41-BDF6-4294-8A45-41EA44819BB4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F456-47F2-4534-B7EF-D6250571E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51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0C41-BDF6-4294-8A45-41EA44819BB4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F456-47F2-4534-B7EF-D6250571E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62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0C41-BDF6-4294-8A45-41EA44819BB4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F456-47F2-4534-B7EF-D6250571E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65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0C41-BDF6-4294-8A45-41EA44819BB4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F456-47F2-4534-B7EF-D6250571E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3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0C41-BDF6-4294-8A45-41EA44819BB4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F456-47F2-4534-B7EF-D6250571E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77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B6B0C41-BDF6-4294-8A45-41EA44819BB4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F456-47F2-4534-B7EF-D6250571E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28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B6B0C41-BDF6-4294-8A45-41EA44819BB4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F456-47F2-4534-B7EF-D6250571E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4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0C41-BDF6-4294-8A45-41EA44819BB4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F456-47F2-4534-B7EF-D6250571E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7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0C41-BDF6-4294-8A45-41EA44819BB4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F456-47F2-4534-B7EF-D6250571E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2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0C41-BDF6-4294-8A45-41EA44819BB4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F456-47F2-4534-B7EF-D6250571E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1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0C41-BDF6-4294-8A45-41EA44819BB4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F456-47F2-4534-B7EF-D6250571E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7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0C41-BDF6-4294-8A45-41EA44819BB4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F456-47F2-4534-B7EF-D6250571E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94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0C41-BDF6-4294-8A45-41EA44819BB4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F456-47F2-4534-B7EF-D6250571E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3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0C41-BDF6-4294-8A45-41EA44819BB4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F456-47F2-4534-B7EF-D6250571E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5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0C41-BDF6-4294-8A45-41EA44819BB4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F456-47F2-4534-B7EF-D6250571E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3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B6B0C41-BDF6-4294-8A45-41EA44819BB4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C88F456-47F2-4534-B7EF-D6250571E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2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7" y="2047741"/>
            <a:ext cx="11204620" cy="4353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4557" y="669702"/>
            <a:ext cx="86934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আজকের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ক্লাসে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স্বাগতম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6" name="Picture 5" descr="2759989i72drlvju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32" y="1616609"/>
            <a:ext cx="2360649" cy="150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28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340180" y="566670"/>
            <a:ext cx="2730321" cy="90152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35786" y="1565249"/>
            <a:ext cx="2139108" cy="611281"/>
            <a:chOff x="6389" y="2263550"/>
            <a:chExt cx="2097393" cy="1048696"/>
          </a:xfrm>
        </p:grpSpPr>
        <p:sp>
          <p:nvSpPr>
            <p:cNvPr id="7" name="Rounded Rectangle 6"/>
            <p:cNvSpPr/>
            <p:nvPr/>
          </p:nvSpPr>
          <p:spPr>
            <a:xfrm>
              <a:off x="6389" y="2263550"/>
              <a:ext cx="2097393" cy="1048696"/>
            </a:xfrm>
            <a:prstGeom prst="roundRect">
              <a:avLst>
                <a:gd name="adj" fmla="val 10000"/>
              </a:avLst>
            </a:prstGeom>
            <a:ln>
              <a:solidFill>
                <a:srgbClr val="000099"/>
              </a:solidFill>
            </a:ln>
          </p:spPr>
          <p:style>
            <a:lnRef idx="3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7104" y="2294265"/>
              <a:ext cx="2035963" cy="987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000" b="1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চোখ</a:t>
              </a:r>
              <a:endParaRPr lang="en-US" sz="40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12429" y="3315311"/>
            <a:ext cx="2576991" cy="611282"/>
            <a:chOff x="3193987" y="929183"/>
            <a:chExt cx="2097393" cy="1048696"/>
          </a:xfrm>
        </p:grpSpPr>
        <p:sp>
          <p:nvSpPr>
            <p:cNvPr id="11" name="Rounded Rectangle 10"/>
            <p:cNvSpPr/>
            <p:nvPr/>
          </p:nvSpPr>
          <p:spPr>
            <a:xfrm>
              <a:off x="3193987" y="929183"/>
              <a:ext cx="2097393" cy="1048696"/>
            </a:xfrm>
            <a:prstGeom prst="roundRect">
              <a:avLst>
                <a:gd name="adj" fmla="val 10000"/>
              </a:avLst>
            </a:prstGeom>
            <a:ln>
              <a:solidFill>
                <a:srgbClr val="000099"/>
              </a:solidFill>
            </a:ln>
          </p:spPr>
          <p:style>
            <a:lnRef idx="3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3224702" y="959898"/>
              <a:ext cx="2035963" cy="987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000" b="1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১)চোখের পাতা </a:t>
              </a:r>
              <a:endParaRPr lang="en-US" sz="40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49111" y="3304735"/>
            <a:ext cx="2706678" cy="590125"/>
            <a:chOff x="3263326" y="2246724"/>
            <a:chExt cx="3169413" cy="1146299"/>
          </a:xfrm>
        </p:grpSpPr>
        <p:sp>
          <p:nvSpPr>
            <p:cNvPr id="14" name="Rounded Rectangle 13"/>
            <p:cNvSpPr/>
            <p:nvPr/>
          </p:nvSpPr>
          <p:spPr>
            <a:xfrm>
              <a:off x="3263326" y="2246724"/>
              <a:ext cx="3169413" cy="1146299"/>
            </a:xfrm>
            <a:prstGeom prst="roundRect">
              <a:avLst>
                <a:gd name="adj" fmla="val 10000"/>
              </a:avLst>
            </a:prstGeom>
            <a:ln>
              <a:solidFill>
                <a:srgbClr val="000099"/>
              </a:solidFill>
            </a:ln>
          </p:spPr>
          <p:style>
            <a:lnRef idx="3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3296900" y="2280298"/>
              <a:ext cx="3102265" cy="10791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000" b="1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২)কনজাংকটিভা </a:t>
              </a:r>
              <a:endParaRPr lang="en-US" sz="40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915480" y="3357434"/>
            <a:ext cx="2706678" cy="604574"/>
            <a:chOff x="3324756" y="3572175"/>
            <a:chExt cx="2877519" cy="1048696"/>
          </a:xfrm>
        </p:grpSpPr>
        <p:sp>
          <p:nvSpPr>
            <p:cNvPr id="17" name="Rounded Rectangle 16"/>
            <p:cNvSpPr/>
            <p:nvPr/>
          </p:nvSpPr>
          <p:spPr>
            <a:xfrm>
              <a:off x="3324756" y="3572175"/>
              <a:ext cx="2877519" cy="1048696"/>
            </a:xfrm>
            <a:prstGeom prst="roundRect">
              <a:avLst>
                <a:gd name="adj" fmla="val 10000"/>
              </a:avLst>
            </a:prstGeom>
            <a:ln>
              <a:solidFill>
                <a:srgbClr val="000099"/>
              </a:solidFill>
            </a:ln>
          </p:spPr>
          <p:style>
            <a:lnRef idx="3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3324756" y="3633605"/>
              <a:ext cx="2816089" cy="987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000" b="1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৩) অক্ষি গোলক </a:t>
              </a:r>
              <a:endParaRPr lang="en-US" sz="40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Right Arrow 19"/>
          <p:cNvSpPr/>
          <p:nvPr/>
        </p:nvSpPr>
        <p:spPr>
          <a:xfrm rot="9377341">
            <a:off x="3161049" y="2591815"/>
            <a:ext cx="2358261" cy="304307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5146138" y="2529429"/>
            <a:ext cx="948598" cy="278957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302347">
            <a:off x="5696958" y="2657656"/>
            <a:ext cx="2574336" cy="268073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350167" y="5510991"/>
            <a:ext cx="2097393" cy="624159"/>
            <a:chOff x="6659217" y="2312351"/>
            <a:chExt cx="2097393" cy="1048696"/>
          </a:xfrm>
        </p:grpSpPr>
        <p:sp>
          <p:nvSpPr>
            <p:cNvPr id="24" name="Rounded Rectangle 23"/>
            <p:cNvSpPr/>
            <p:nvPr/>
          </p:nvSpPr>
          <p:spPr>
            <a:xfrm>
              <a:off x="6659217" y="2312351"/>
              <a:ext cx="2097393" cy="1048696"/>
            </a:xfrm>
            <a:prstGeom prst="roundRect">
              <a:avLst>
                <a:gd name="adj" fmla="val 10000"/>
              </a:avLst>
            </a:prstGeom>
            <a:ln>
              <a:solidFill>
                <a:srgbClr val="000099"/>
              </a:solidFill>
            </a:ln>
          </p:spPr>
          <p:style>
            <a:lnRef idx="3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6689932" y="2343066"/>
              <a:ext cx="2035963" cy="987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000" b="1" kern="1200" smtClean="0">
                  <a:latin typeface="NikoshBAN" panose="02000000000000000000" pitchFamily="2" charset="0"/>
                  <a:cs typeface="NikoshBAN" panose="02000000000000000000" pitchFamily="2" charset="0"/>
                </a:rPr>
                <a:t>ক)স্ক্লেরা </a:t>
              </a:r>
              <a:endParaRPr lang="en-US" sz="40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41611" y="5505275"/>
            <a:ext cx="2176651" cy="624159"/>
            <a:chOff x="6660107" y="3682032"/>
            <a:chExt cx="2176651" cy="1048696"/>
          </a:xfrm>
        </p:grpSpPr>
        <p:sp>
          <p:nvSpPr>
            <p:cNvPr id="27" name="Rounded Rectangle 26"/>
            <p:cNvSpPr/>
            <p:nvPr/>
          </p:nvSpPr>
          <p:spPr>
            <a:xfrm>
              <a:off x="6739365" y="3682032"/>
              <a:ext cx="2097393" cy="1048696"/>
            </a:xfrm>
            <a:prstGeom prst="roundRect">
              <a:avLst>
                <a:gd name="adj" fmla="val 10000"/>
              </a:avLst>
            </a:prstGeom>
            <a:ln>
              <a:solidFill>
                <a:srgbClr val="000099"/>
              </a:solidFill>
            </a:ln>
          </p:spPr>
          <p:style>
            <a:lnRef idx="3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6660107" y="3688314"/>
              <a:ext cx="2035963" cy="987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000" b="1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খ)কোরয়েড </a:t>
              </a:r>
              <a:endParaRPr lang="en-US" sz="40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229600" y="5541837"/>
            <a:ext cx="2097393" cy="587597"/>
            <a:chOff x="6661461" y="4951145"/>
            <a:chExt cx="2097393" cy="1048696"/>
          </a:xfrm>
        </p:grpSpPr>
        <p:sp>
          <p:nvSpPr>
            <p:cNvPr id="30" name="Rounded Rectangle 29"/>
            <p:cNvSpPr/>
            <p:nvPr/>
          </p:nvSpPr>
          <p:spPr>
            <a:xfrm>
              <a:off x="6661461" y="4951145"/>
              <a:ext cx="2097393" cy="1048696"/>
            </a:xfrm>
            <a:prstGeom prst="roundRect">
              <a:avLst>
                <a:gd name="adj" fmla="val 10000"/>
              </a:avLst>
            </a:prstGeom>
            <a:ln>
              <a:solidFill>
                <a:srgbClr val="000099"/>
              </a:solidFill>
            </a:ln>
          </p:spPr>
          <p:style>
            <a:lnRef idx="3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6692176" y="4981860"/>
              <a:ext cx="2035963" cy="987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000" b="1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গ)রেটিনা</a:t>
              </a:r>
              <a:endParaRPr lang="en-US" sz="40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2" name="Right Arrow 31"/>
          <p:cNvSpPr/>
          <p:nvPr/>
        </p:nvSpPr>
        <p:spPr>
          <a:xfrm rot="9769551">
            <a:off x="3103786" y="4596214"/>
            <a:ext cx="5033302" cy="264725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9241848">
            <a:off x="6250654" y="4605413"/>
            <a:ext cx="2995825" cy="24785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6383404">
            <a:off x="8555864" y="4637251"/>
            <a:ext cx="1587291" cy="23678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41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6000">
        <p14:honeycomb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  <p:bldP spid="22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76" y="2162783"/>
            <a:ext cx="4038600" cy="266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09352" y="761880"/>
            <a:ext cx="2438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পাতা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61125" y="1408211"/>
            <a:ext cx="729805" cy="1759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303946" y="1903486"/>
            <a:ext cx="50962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আবরন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99725" y="2770120"/>
            <a:ext cx="52307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চোখকে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17465" y="4132030"/>
            <a:ext cx="56687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চোখকে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ধূলাবালি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1527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:blinds dir="vert"/>
      </p:transition>
    </mc:Choice>
    <mc:Fallback>
      <p:transition spd="slow" advClick="0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ju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1766" y="1944710"/>
            <a:ext cx="3858126" cy="2563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0858" y="5179333"/>
            <a:ext cx="249098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কনজাংকটিভা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13679" y="1712891"/>
            <a:ext cx="4056845" cy="7598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772419" y="3861811"/>
            <a:ext cx="3667796" cy="646331"/>
          </a:xfrm>
          <a:prstGeom prst="wedgeRectCallout">
            <a:avLst>
              <a:gd name="adj1" fmla="val -82782"/>
              <a:gd name="adj2" fmla="val -111826"/>
            </a:avLst>
          </a:prstGeom>
          <a:solidFill>
            <a:srgbClr val="FFFF00"/>
          </a:solidFill>
          <a:ln>
            <a:solidFill>
              <a:srgbClr val="CC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পর্দা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13679" y="2851745"/>
            <a:ext cx="4404575" cy="63106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প্রদাহকে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উঠা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687910" y="2318197"/>
            <a:ext cx="1725769" cy="908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9" idx="1"/>
          </p:cNvCxnSpPr>
          <p:nvPr/>
        </p:nvCxnSpPr>
        <p:spPr>
          <a:xfrm flipV="1">
            <a:off x="4778062" y="3167278"/>
            <a:ext cx="1635617" cy="181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7420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fractur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yeball.jpg"/>
          <p:cNvPicPr>
            <a:picLocks noChangeAspect="1"/>
          </p:cNvPicPr>
          <p:nvPr/>
        </p:nvPicPr>
        <p:blipFill>
          <a:blip r:embed="rId2" cstate="print"/>
          <a:srcRect b="8475"/>
          <a:stretch>
            <a:fillRect/>
          </a:stretch>
        </p:blipFill>
        <p:spPr>
          <a:xfrm flipH="1">
            <a:off x="901521" y="1085102"/>
            <a:ext cx="3799267" cy="34753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24711" y="4867072"/>
            <a:ext cx="2401619" cy="830997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অক্ষিগোলক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7034" y="1248109"/>
            <a:ext cx="56220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7034" y="2188267"/>
            <a:ext cx="39581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32944" y="3128425"/>
            <a:ext cx="59512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897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7000">
        <p15:prstTrans prst="crush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709115" y="592429"/>
            <a:ext cx="4198513" cy="9272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2736759" y="2665928"/>
            <a:ext cx="6407240" cy="193183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চোখের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কয়টি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অংশ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ও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</a:t>
            </a:r>
            <a:endParaRPr lang="en-US" sz="44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37783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4237149" y="618186"/>
            <a:ext cx="3232597" cy="734096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যত্ন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14127" y="1608718"/>
            <a:ext cx="69086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 সবুজ শাকসবজি ও রঙ্গিন ফলমুল খাওয়া।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2834" y="418766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ঘুম থেকে উঠে ও বাইরের থেকে আসার পর অবশ্যই পরিস্কার পানি দিয়ে ধুয়ে চোখ দুটি পরিস্কার করা।</a:t>
            </a:r>
          </a:p>
        </p:txBody>
      </p:sp>
      <p:pic>
        <p:nvPicPr>
          <p:cNvPr id="7" name="Picture 6" descr="Eye-Care-Tips-washing-ey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94978" y="3188593"/>
            <a:ext cx="3200400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56" y="1467790"/>
            <a:ext cx="3554899" cy="246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95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7000">
        <p14:glitter pattern="hexagon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7714" y="143158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হাত দিয়ে চোখ না চোলকানো 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 দিয়ে চোখ মোছার পরিবর্তে পরিষ্কার কাপড় ব্যবহার করা</a:t>
            </a: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ecar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3397" y="1431582"/>
            <a:ext cx="2942085" cy="2444959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4237149" y="618186"/>
            <a:ext cx="3232597" cy="734096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যত্ন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7" name="Picture 6" descr="ecar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14648" y="3449874"/>
            <a:ext cx="2917296" cy="28194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249251" y="4572000"/>
            <a:ext cx="5396248" cy="1300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রোদ্রের তাপ থেকে চোখকে রক্ষা করা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64721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6000">
        <p15:prstTrans prst="pageCurlDouble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defined Process 4"/>
          <p:cNvSpPr/>
          <p:nvPr/>
        </p:nvSpPr>
        <p:spPr>
          <a:xfrm>
            <a:off x="4172756" y="850006"/>
            <a:ext cx="3541690" cy="643943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2768" y="3244334"/>
            <a:ext cx="8406467" cy="923330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কিভাবে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চোখের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যত্ন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নেওয়া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যায়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?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458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6000">
        <p14:honeycomb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4752304" y="695460"/>
            <a:ext cx="2884867" cy="81136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3903" y="2239575"/>
            <a:ext cx="6842975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সংবেদি</a:t>
            </a:r>
            <a:r>
              <a:rPr lang="en-US" sz="4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4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4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4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যত্ন</a:t>
            </a:r>
            <a:r>
              <a:rPr lang="en-US" sz="4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4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4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4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83040222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4340180" y="772732"/>
            <a:ext cx="2369713" cy="72121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ln/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34" y="1493949"/>
            <a:ext cx="4753175" cy="26377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56078" y="4519342"/>
            <a:ext cx="6359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70"/>
          <a:stretch/>
        </p:blipFill>
        <p:spPr>
          <a:xfrm>
            <a:off x="446467" y="655946"/>
            <a:ext cx="2438400" cy="559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992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6000">
        <p15:prstTrans prst="airplane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1330">
            <a:off x="837316" y="555394"/>
            <a:ext cx="10901625" cy="62337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20819935">
            <a:off x="2508407" y="849194"/>
            <a:ext cx="1946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10055" y="945184"/>
            <a:ext cx="1865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rot="20759057">
            <a:off x="2771819" y="2164485"/>
            <a:ext cx="32505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মোঃকামরুল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হাসান</a:t>
            </a:r>
            <a:endParaRPr lang="en-US" sz="2400" dirty="0" smtClean="0"/>
          </a:p>
          <a:p>
            <a:r>
              <a:rPr lang="en-US" sz="2400" dirty="0" err="1" smtClean="0"/>
              <a:t>সহকারি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শিক্ষক</a:t>
            </a:r>
            <a:r>
              <a:rPr lang="en-US" sz="2400" dirty="0" smtClean="0"/>
              <a:t> (ICT)</a:t>
            </a:r>
          </a:p>
          <a:p>
            <a:r>
              <a:rPr lang="en-US" sz="2400" dirty="0" err="1" smtClean="0"/>
              <a:t>দক্ষিণ</a:t>
            </a:r>
            <a:r>
              <a:rPr lang="en-US" sz="2400" dirty="0" smtClean="0"/>
              <a:t> </a:t>
            </a:r>
            <a:r>
              <a:rPr lang="en-US" sz="2400" dirty="0" err="1" smtClean="0"/>
              <a:t>লালমোহন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বিদ্যালয়</a:t>
            </a:r>
            <a:endParaRPr lang="en-US" sz="2400" dirty="0" smtClean="0"/>
          </a:p>
          <a:p>
            <a:r>
              <a:rPr lang="en-US" sz="2400" dirty="0" err="1" smtClean="0"/>
              <a:t>লালমোহন</a:t>
            </a:r>
            <a:r>
              <a:rPr lang="en-US" sz="2400" dirty="0" smtClean="0"/>
              <a:t> ,</a:t>
            </a:r>
            <a:r>
              <a:rPr lang="en-US" sz="2400" dirty="0" err="1" smtClean="0"/>
              <a:t>ভোলা</a:t>
            </a:r>
            <a:endParaRPr lang="en-US" sz="2400" dirty="0" smtClean="0"/>
          </a:p>
          <a:p>
            <a:r>
              <a:rPr lang="en-US" sz="2400" dirty="0" smtClean="0"/>
              <a:t>ই মেইল-mdkamrulhasanbd18@gmail.com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0783">
            <a:off x="6226739" y="1517622"/>
            <a:ext cx="1559764" cy="1599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/>
          <p:cNvSpPr/>
          <p:nvPr/>
        </p:nvSpPr>
        <p:spPr>
          <a:xfrm rot="20435621">
            <a:off x="6824766" y="2775604"/>
            <a:ext cx="28503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পাঠঃচোখ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50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8224">
            <a:off x="3202378" y="1264839"/>
            <a:ext cx="892585" cy="111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79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56" y="436200"/>
            <a:ext cx="11296919" cy="596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44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92" y="624070"/>
            <a:ext cx="2184653" cy="21609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7745" y="624070"/>
            <a:ext cx="2184653" cy="2160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079" y="624773"/>
            <a:ext cx="2184653" cy="2147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217" y="611894"/>
            <a:ext cx="2184653" cy="2160958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" name="Picture 7" descr="toung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55077" y="599015"/>
            <a:ext cx="2173000" cy="21988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8908" y="5734331"/>
            <a:ext cx="45015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5619" y="2797907"/>
            <a:ext cx="72346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5619" y="3281340"/>
            <a:ext cx="47676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0061" y="3779630"/>
            <a:ext cx="65101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অঙ্গগুলোকে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4269175"/>
            <a:ext cx="112797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অঙ্গগুলোকে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সংবেদী অঙ্গ বা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ইন্দ্রিয়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8908" y="4752608"/>
            <a:ext cx="75680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8908" y="5250898"/>
            <a:ext cx="61013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ইন্দ্রিয়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28674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1860" y="869044"/>
            <a:ext cx="101280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solidFill>
                  <a:schemeClr val="bg1"/>
                </a:solidFill>
              </a:rPr>
              <a:t>আমাদের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</a:rPr>
              <a:t>আজকের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</a:rPr>
              <a:t>পাঠ</a:t>
            </a:r>
            <a:r>
              <a:rPr lang="en-US" sz="7200" dirty="0" smtClean="0">
                <a:solidFill>
                  <a:schemeClr val="bg1"/>
                </a:solidFill>
              </a:rPr>
              <a:t> -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1349" y="2411431"/>
            <a:ext cx="4698722" cy="2862322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0" dirty="0" err="1" smtClean="0">
                <a:solidFill>
                  <a:srgbClr val="FFFF00"/>
                </a:solidFill>
              </a:rPr>
              <a:t>চো</a:t>
            </a:r>
            <a:r>
              <a:rPr lang="en-US" sz="18000" dirty="0" err="1" smtClean="0">
                <a:solidFill>
                  <a:srgbClr val="FF0000"/>
                </a:solidFill>
              </a:rPr>
              <a:t>খ</a:t>
            </a:r>
            <a:endParaRPr lang="en-US" sz="180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23" y="2411431"/>
            <a:ext cx="3671885" cy="30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48923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4353060" y="605307"/>
            <a:ext cx="2575774" cy="1094704"/>
          </a:xfrm>
          <a:prstGeom prst="flowChartPunchedTa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9806" y="2072356"/>
            <a:ext cx="40286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9806" y="2737089"/>
            <a:ext cx="61815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সংবেদি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9806" y="3362836"/>
            <a:ext cx="48125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রবে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8" name="Rectangle 7"/>
          <p:cNvSpPr/>
          <p:nvPr/>
        </p:nvSpPr>
        <p:spPr>
          <a:xfrm>
            <a:off x="1179806" y="3988583"/>
            <a:ext cx="71978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4150" y="4614330"/>
            <a:ext cx="7895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 descr="2759989i72drlvju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057" y="1785373"/>
            <a:ext cx="2611690" cy="165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52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7000">
        <p14:prism isInverted="1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71047" y="642800"/>
            <a:ext cx="4370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সংবেদী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71222" y="1803042"/>
            <a:ext cx="9169758" cy="37348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800" b="1" dirty="0">
                <a:latin typeface="NikoshBAN" pitchFamily="2" charset="0"/>
                <a:cs typeface="NikoshBAN" pitchFamily="2" charset="0"/>
              </a:rPr>
              <a:t>যে সব অঙ্গ বাইরের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উদ্দী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পনায় সাড়া দেয় তাকে সংবেদী অঙ্গ বলে। যেমন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চোখ, কান, নাক, জি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হ্বা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ও ত্বক। এ সব অঙ্গ দিয়ে আমরা দেখি, শুনি, ঘ্রান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, খাবারের স্বাদ এবং তাপ চাপ ঠা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ন্ডা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গরম অনুভব করি।</a:t>
            </a:r>
          </a:p>
        </p:txBody>
      </p:sp>
    </p:spTree>
    <p:extLst>
      <p:ext uri="{BB962C8B-B14F-4D97-AF65-F5344CB8AC3E}">
        <p14:creationId xmlns:p14="http://schemas.microsoft.com/office/powerpoint/2010/main" val="3398162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961" y="462498"/>
            <a:ext cx="58480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8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4333261" y="1186531"/>
            <a:ext cx="75071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দর্শন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ইন্দ্রিয়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Right Arrow 11"/>
          <p:cNvSpPr/>
          <p:nvPr/>
        </p:nvSpPr>
        <p:spPr>
          <a:xfrm rot="7150029">
            <a:off x="6441401" y="813726"/>
            <a:ext cx="633914" cy="544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71415" y="1910563"/>
            <a:ext cx="10189816" cy="4401205"/>
          </a:xfrm>
          <a:prstGeom prst="rect">
            <a:avLst/>
          </a:prstGeom>
          <a:ln w="762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চোখ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অন্যতম প্রধান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দর্শনেন্দ্রীয়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সংবেদী অঙ্গ।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অক্ষি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চোখ না থাকলে আমরা কোন কিছু দেখতে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পেতাম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না।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অক্ষি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কোটরের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পেশির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অক্ষি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কোটরে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আটকানো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পেশিগুলোর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অক্ষিগোলক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নড়াচড়া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329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4159876" y="579550"/>
            <a:ext cx="3606085" cy="1275008"/>
          </a:xfrm>
          <a:prstGeom prst="horizontalScrol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IN" sz="72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7200" dirty="0"/>
          </a:p>
        </p:txBody>
      </p:sp>
      <p:sp>
        <p:nvSpPr>
          <p:cNvPr id="5" name="Rectangle 4"/>
          <p:cNvSpPr/>
          <p:nvPr/>
        </p:nvSpPr>
        <p:spPr>
          <a:xfrm>
            <a:off x="2093150" y="2922362"/>
            <a:ext cx="913904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চোখ</a:t>
            </a:r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কাকে</a:t>
            </a:r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বলে</a:t>
            </a:r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</a:t>
            </a:r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 descr="2759989i72drlvju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25" y="1448042"/>
            <a:ext cx="2360649" cy="1500078"/>
          </a:xfrm>
          <a:prstGeom prst="rect">
            <a:avLst/>
          </a:prstGeom>
        </p:spPr>
      </p:pic>
      <p:pic>
        <p:nvPicPr>
          <p:cNvPr id="7" name="Picture 6" descr="2759989i72drlvju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674" y="1294327"/>
            <a:ext cx="2360649" cy="150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52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8000" y="526891"/>
            <a:ext cx="1847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6000" dirty="0"/>
          </a:p>
        </p:txBody>
      </p:sp>
      <p:pic>
        <p:nvPicPr>
          <p:cNvPr id="5" name="Content Placeholder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" y="412124"/>
            <a:ext cx="11243257" cy="59757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1233" y="650001"/>
            <a:ext cx="41985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 </a:t>
            </a:r>
            <a:r>
              <a:rPr lang="en-US" sz="4400" b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যেভাবে</a:t>
            </a:r>
            <a:r>
              <a:rPr lang="bn-BD" sz="4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 করে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21471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r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158</TotalTime>
  <Words>470</Words>
  <Application>Microsoft Office PowerPoint</Application>
  <PresentationFormat>Widescreen</PresentationFormat>
  <Paragraphs>73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Century Gothic</vt:lpstr>
      <vt:lpstr>NikoshBAN</vt:lpstr>
      <vt:lpstr>SutonnyMJ</vt:lpstr>
      <vt:lpstr>Times New Roman</vt:lpstr>
      <vt:lpstr>Wingdings</vt:lpstr>
      <vt:lpstr>Wingdings 2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24</cp:revision>
  <dcterms:created xsi:type="dcterms:W3CDTF">2019-12-17T06:36:11Z</dcterms:created>
  <dcterms:modified xsi:type="dcterms:W3CDTF">2019-12-28T14:50:39Z</dcterms:modified>
</cp:coreProperties>
</file>