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5" r:id="rId2"/>
    <p:sldId id="289" r:id="rId3"/>
    <p:sldId id="256" r:id="rId4"/>
    <p:sldId id="257" r:id="rId5"/>
    <p:sldId id="286" r:id="rId6"/>
    <p:sldId id="277" r:id="rId7"/>
    <p:sldId id="261" r:id="rId8"/>
    <p:sldId id="267" r:id="rId9"/>
    <p:sldId id="272" r:id="rId10"/>
    <p:sldId id="275" r:id="rId11"/>
    <p:sldId id="290" r:id="rId12"/>
    <p:sldId id="269" r:id="rId13"/>
    <p:sldId id="288" r:id="rId14"/>
    <p:sldId id="270" r:id="rId15"/>
    <p:sldId id="271" r:id="rId16"/>
    <p:sldId id="282" r:id="rId17"/>
    <p:sldId id="280" r:id="rId18"/>
    <p:sldId id="283" r:id="rId19"/>
    <p:sldId id="284" r:id="rId20"/>
    <p:sldId id="264" r:id="rId21"/>
    <p:sldId id="281" r:id="rId22"/>
    <p:sldId id="28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6600"/>
    <a:srgbClr val="00CC00"/>
    <a:srgbClr val="CC00FF"/>
    <a:srgbClr val="00FFC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2" autoAdjust="0"/>
    <p:restoredTop sz="94660"/>
  </p:normalViewPr>
  <p:slideViewPr>
    <p:cSldViewPr snapToGrid="0">
      <p:cViewPr varScale="1">
        <p:scale>
          <a:sx n="45" d="100"/>
          <a:sy n="45" d="100"/>
        </p:scale>
        <p:origin x="16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44D20-EBE9-47D9-85A4-E44903486380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9110C0A-7267-4703-9531-C2602903837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83385ED-C9F9-48FE-9F16-5C121DAE495F}" type="parTrans" cxnId="{666033CD-A6F7-4C9C-AF0B-30634E05A6F1}">
      <dgm:prSet/>
      <dgm:spPr/>
      <dgm:t>
        <a:bodyPr/>
        <a:lstStyle/>
        <a:p>
          <a:endParaRPr lang="en-US"/>
        </a:p>
      </dgm:t>
    </dgm:pt>
    <dgm:pt modelId="{DFB0E943-30C9-411B-B697-AC50A79A8B18}" type="sibTrans" cxnId="{666033CD-A6F7-4C9C-AF0B-30634E05A6F1}">
      <dgm:prSet/>
      <dgm:spPr/>
      <dgm:t>
        <a:bodyPr/>
        <a:lstStyle/>
        <a:p>
          <a:endParaRPr lang="en-US"/>
        </a:p>
      </dgm:t>
    </dgm:pt>
    <dgm:pt modelId="{F49EEEBF-FBDD-4DD6-BD74-7919609A0076}">
      <dgm:prSet phldrT="[Text]"/>
      <dgm:spPr>
        <a:solidFill>
          <a:srgbClr val="00B0F0"/>
        </a:solidFill>
      </dgm:spPr>
      <dgm:t>
        <a:bodyPr/>
        <a:lstStyle/>
        <a:p>
          <a:r>
            <a:rPr lang="bn-BD" dirty="0" smtClean="0"/>
            <a:t>জন্মঃ১৮৯৯</a:t>
          </a:r>
        </a:p>
        <a:p>
          <a:r>
            <a:rPr lang="bn-BD" dirty="0" smtClean="0"/>
            <a:t>বরিশাল শহর</a:t>
          </a:r>
          <a:endParaRPr lang="en-US" dirty="0"/>
        </a:p>
      </dgm:t>
    </dgm:pt>
    <dgm:pt modelId="{BB93414B-8701-4180-85E9-57207A7FFBB6}" type="parTrans" cxnId="{CBFA02CB-2DEC-4CAE-BDEE-FD5AB4C8FF98}">
      <dgm:prSet/>
      <dgm:spPr/>
      <dgm:t>
        <a:bodyPr/>
        <a:lstStyle/>
        <a:p>
          <a:endParaRPr lang="en-US"/>
        </a:p>
      </dgm:t>
    </dgm:pt>
    <dgm:pt modelId="{E5F14E43-2F2D-4211-AA90-38EA25CA921A}" type="sibTrans" cxnId="{CBFA02CB-2DEC-4CAE-BDEE-FD5AB4C8FF98}">
      <dgm:prSet/>
      <dgm:spPr/>
      <dgm:t>
        <a:bodyPr/>
        <a:lstStyle/>
        <a:p>
          <a:endParaRPr lang="en-US"/>
        </a:p>
      </dgm:t>
    </dgm:pt>
    <dgm:pt modelId="{4743CC33-22FE-4879-9ECF-0C03996F2327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dirty="0" smtClean="0"/>
            <a:t> ইংরেজিতে এম.এ. ১৯২১</a:t>
          </a:r>
          <a:endParaRPr lang="en-US" dirty="0"/>
        </a:p>
      </dgm:t>
    </dgm:pt>
    <dgm:pt modelId="{BA38DE22-73DF-4C34-9885-3574592BE2E4}" type="parTrans" cxnId="{14E96D01-49FF-4DFB-8A71-C6A146628CBC}">
      <dgm:prSet/>
      <dgm:spPr/>
      <dgm:t>
        <a:bodyPr/>
        <a:lstStyle/>
        <a:p>
          <a:endParaRPr lang="en-US"/>
        </a:p>
      </dgm:t>
    </dgm:pt>
    <dgm:pt modelId="{F1722FD8-1500-43FC-A14C-316A2FA2FDC5}" type="sibTrans" cxnId="{14E96D01-49FF-4DFB-8A71-C6A146628CBC}">
      <dgm:prSet/>
      <dgm:spPr/>
      <dgm:t>
        <a:bodyPr/>
        <a:lstStyle/>
        <a:p>
          <a:endParaRPr lang="en-US"/>
        </a:p>
      </dgm:t>
    </dgm:pt>
    <dgm:pt modelId="{78F72874-9C97-4EF8-B638-6D3760B24FD5}">
      <dgm:prSet phldrT="[Text]"/>
      <dgm:spPr/>
      <dgm:t>
        <a:bodyPr/>
        <a:lstStyle/>
        <a:p>
          <a:r>
            <a:rPr lang="bn-BD" dirty="0" smtClean="0"/>
            <a:t>কবিতা, গল্প,উপন্যাস , প্রবন্ধ</a:t>
          </a:r>
          <a:endParaRPr lang="en-US" dirty="0"/>
        </a:p>
      </dgm:t>
    </dgm:pt>
    <dgm:pt modelId="{CF72E482-19ED-45E2-8A5F-245E4B964F59}" type="parTrans" cxnId="{6E2BDF8C-2CE6-4BFF-8E54-E6E8CDFAB9CE}">
      <dgm:prSet/>
      <dgm:spPr/>
      <dgm:t>
        <a:bodyPr/>
        <a:lstStyle/>
        <a:p>
          <a:endParaRPr lang="en-US"/>
        </a:p>
      </dgm:t>
    </dgm:pt>
    <dgm:pt modelId="{E5038BD2-493C-4C76-A32B-963BE707DF72}" type="sibTrans" cxnId="{6E2BDF8C-2CE6-4BFF-8E54-E6E8CDFAB9CE}">
      <dgm:prSet/>
      <dgm:spPr/>
      <dgm:t>
        <a:bodyPr/>
        <a:lstStyle/>
        <a:p>
          <a:endParaRPr lang="en-US"/>
        </a:p>
      </dgm:t>
    </dgm:pt>
    <dgm:pt modelId="{81B51A0B-13B7-43E0-BAB6-0202E9697C43}">
      <dgm:prSet phldrT="[Text]"/>
      <dgm:spPr/>
      <dgm:t>
        <a:bodyPr/>
        <a:lstStyle/>
        <a:p>
          <a:r>
            <a:rPr lang="bn-BD" dirty="0" smtClean="0"/>
            <a:t>মৃত্যুঃ ১৯৫৪</a:t>
          </a:r>
        </a:p>
        <a:p>
          <a:r>
            <a:rPr lang="bn-BD" dirty="0" smtClean="0"/>
            <a:t>কলিকাতায় এক ট্রাম দুর্ঘটনা</a:t>
          </a:r>
          <a:endParaRPr lang="en-US" dirty="0"/>
        </a:p>
      </dgm:t>
    </dgm:pt>
    <dgm:pt modelId="{C6F51A30-E2E7-49FD-9EF1-AEB4D7C85D28}" type="parTrans" cxnId="{7293BDD0-2AEC-4E70-9966-F5EBE64803BF}">
      <dgm:prSet/>
      <dgm:spPr/>
      <dgm:t>
        <a:bodyPr/>
        <a:lstStyle/>
        <a:p>
          <a:endParaRPr lang="en-US"/>
        </a:p>
      </dgm:t>
    </dgm:pt>
    <dgm:pt modelId="{7478581C-760F-4BB4-8EA4-AA8E0B061D28}" type="sibTrans" cxnId="{7293BDD0-2AEC-4E70-9966-F5EBE64803BF}">
      <dgm:prSet/>
      <dgm:spPr/>
      <dgm:t>
        <a:bodyPr/>
        <a:lstStyle/>
        <a:p>
          <a:endParaRPr lang="en-US"/>
        </a:p>
      </dgm:t>
    </dgm:pt>
    <dgm:pt modelId="{4A3EBAC2-086A-4E21-8344-C46D773C8CEE}">
      <dgm:prSet/>
      <dgm:spPr/>
      <dgm:t>
        <a:bodyPr/>
        <a:lstStyle/>
        <a:p>
          <a:r>
            <a:rPr lang="bn-BD" dirty="0" smtClean="0"/>
            <a:t>প্রকৃতিপ্রেমিক কবি</a:t>
          </a:r>
          <a:endParaRPr lang="en-US" dirty="0"/>
        </a:p>
      </dgm:t>
    </dgm:pt>
    <dgm:pt modelId="{993928E2-FD90-4E7A-9E50-51B7B455B286}" type="parTrans" cxnId="{B4324109-9F3F-4B17-AE94-81B49765F982}">
      <dgm:prSet/>
      <dgm:spPr/>
      <dgm:t>
        <a:bodyPr/>
        <a:lstStyle/>
        <a:p>
          <a:endParaRPr lang="en-US"/>
        </a:p>
      </dgm:t>
    </dgm:pt>
    <dgm:pt modelId="{C80AF365-477F-4FB9-8500-D2D0B2A69A95}" type="sibTrans" cxnId="{B4324109-9F3F-4B17-AE94-81B49765F982}">
      <dgm:prSet/>
      <dgm:spPr/>
      <dgm:t>
        <a:bodyPr/>
        <a:lstStyle/>
        <a:p>
          <a:endParaRPr lang="en-US"/>
        </a:p>
      </dgm:t>
    </dgm:pt>
    <dgm:pt modelId="{3459181E-FFED-4305-AF6D-A3EC5273CABF}">
      <dgm:prSet/>
      <dgm:spPr/>
      <dgm:t>
        <a:bodyPr/>
        <a:lstStyle/>
        <a:p>
          <a:r>
            <a:rPr lang="bn-BD" dirty="0" smtClean="0"/>
            <a:t>অধ্যাপকঃ ইংরেজি সাহিত্য, পেশাঃ সাংবাদিকতা</a:t>
          </a:r>
          <a:endParaRPr lang="en-US" dirty="0"/>
        </a:p>
      </dgm:t>
    </dgm:pt>
    <dgm:pt modelId="{EC6950E3-D07C-4EFB-B3EB-8B0D2CAC4839}" type="parTrans" cxnId="{FAD69D44-054D-4B0D-AF70-218CB038D629}">
      <dgm:prSet/>
      <dgm:spPr/>
      <dgm:t>
        <a:bodyPr/>
        <a:lstStyle/>
        <a:p>
          <a:endParaRPr lang="en-US"/>
        </a:p>
      </dgm:t>
    </dgm:pt>
    <dgm:pt modelId="{904ED328-EDCF-44A7-B12E-7DE2DCD67C64}" type="sibTrans" cxnId="{FAD69D44-054D-4B0D-AF70-218CB038D629}">
      <dgm:prSet/>
      <dgm:spPr/>
      <dgm:t>
        <a:bodyPr/>
        <a:lstStyle/>
        <a:p>
          <a:endParaRPr lang="en-US"/>
        </a:p>
      </dgm:t>
    </dgm:pt>
    <dgm:pt modelId="{F52E1055-2FE6-4C85-8689-B43BDBA80051}" type="pres">
      <dgm:prSet presAssocID="{0C944D20-EBE9-47D9-85A4-E449034863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212501-D25D-4F36-8D2D-4E2C83D43EEE}" type="pres">
      <dgm:prSet presAssocID="{59110C0A-7267-4703-9531-C2602903837D}" presName="centerShape" presStyleLbl="node0" presStyleIdx="0" presStyleCnt="1" custScaleX="126329"/>
      <dgm:spPr/>
      <dgm:t>
        <a:bodyPr/>
        <a:lstStyle/>
        <a:p>
          <a:endParaRPr lang="en-US"/>
        </a:p>
      </dgm:t>
    </dgm:pt>
    <dgm:pt modelId="{BB737488-4511-4C5C-96F5-9293D1774F4D}" type="pres">
      <dgm:prSet presAssocID="{BB93414B-8701-4180-85E9-57207A7FFBB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4C098495-ACDD-4982-9B80-29E4DF817036}" type="pres">
      <dgm:prSet presAssocID="{BB93414B-8701-4180-85E9-57207A7FFBB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7C04CE4-02F0-4637-AF5A-ED0A85EE960E}" type="pres">
      <dgm:prSet presAssocID="{F49EEEBF-FBDD-4DD6-BD74-7919609A007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906EF-FB0A-41D0-941A-C25093BE7603}" type="pres">
      <dgm:prSet presAssocID="{BA38DE22-73DF-4C34-9885-3574592BE2E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2B06D14F-56AA-4FE6-A78A-9E42EDF90E0C}" type="pres">
      <dgm:prSet presAssocID="{BA38DE22-73DF-4C34-9885-3574592BE2E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644E377-AB6D-4E04-8FF3-CD7A340F65DC}" type="pres">
      <dgm:prSet presAssocID="{4743CC33-22FE-4879-9ECF-0C03996F232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DB829-094A-4CD4-B8D4-36AE7B3C7C6B}" type="pres">
      <dgm:prSet presAssocID="{EC6950E3-D07C-4EFB-B3EB-8B0D2CAC4839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0FB0B59-9AC4-4847-8CDE-106AE9A771DE}" type="pres">
      <dgm:prSet presAssocID="{EC6950E3-D07C-4EFB-B3EB-8B0D2CAC483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F7A8F5A3-7EC6-436A-A0E4-E50418F5C647}" type="pres">
      <dgm:prSet presAssocID="{3459181E-FFED-4305-AF6D-A3EC5273CAB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6A59E-54E6-430D-9FDB-FB73218F15F9}" type="pres">
      <dgm:prSet presAssocID="{993928E2-FD90-4E7A-9E50-51B7B455B286}" presName="parTrans" presStyleLbl="sibTrans2D1" presStyleIdx="3" presStyleCnt="6"/>
      <dgm:spPr/>
      <dgm:t>
        <a:bodyPr/>
        <a:lstStyle/>
        <a:p>
          <a:endParaRPr lang="en-US"/>
        </a:p>
      </dgm:t>
    </dgm:pt>
    <dgm:pt modelId="{87B8F083-6FA6-4EBE-9CC9-45241D776AD7}" type="pres">
      <dgm:prSet presAssocID="{993928E2-FD90-4E7A-9E50-51B7B455B28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D04D9F5-7085-42ED-A836-012058F50282}" type="pres">
      <dgm:prSet presAssocID="{4A3EBAC2-086A-4E21-8344-C46D773C8CE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354AC-448D-4BC0-B97F-39A091CA58EB}" type="pres">
      <dgm:prSet presAssocID="{CF72E482-19ED-45E2-8A5F-245E4B964F59}" presName="parTrans" presStyleLbl="sibTrans2D1" presStyleIdx="4" presStyleCnt="6"/>
      <dgm:spPr/>
      <dgm:t>
        <a:bodyPr/>
        <a:lstStyle/>
        <a:p>
          <a:endParaRPr lang="en-US"/>
        </a:p>
      </dgm:t>
    </dgm:pt>
    <dgm:pt modelId="{404B8475-54D4-4C35-91DA-4417E9EECE83}" type="pres">
      <dgm:prSet presAssocID="{CF72E482-19ED-45E2-8A5F-245E4B964F5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2C1D21B-7987-40CF-9149-501D5ACF991E}" type="pres">
      <dgm:prSet presAssocID="{78F72874-9C97-4EF8-B638-6D3760B24F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CFD51-6B6C-4774-9DE1-E29BF118767D}" type="pres">
      <dgm:prSet presAssocID="{C6F51A30-E2E7-49FD-9EF1-AEB4D7C85D28}" presName="parTrans" presStyleLbl="sibTrans2D1" presStyleIdx="5" presStyleCnt="6"/>
      <dgm:spPr/>
      <dgm:t>
        <a:bodyPr/>
        <a:lstStyle/>
        <a:p>
          <a:endParaRPr lang="en-US"/>
        </a:p>
      </dgm:t>
    </dgm:pt>
    <dgm:pt modelId="{5F170783-7836-4D32-B21A-F45F436544CB}" type="pres">
      <dgm:prSet presAssocID="{C6F51A30-E2E7-49FD-9EF1-AEB4D7C85D28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0D32D1BC-73DD-4F6D-BA2A-30FEED12C17A}" type="pres">
      <dgm:prSet presAssocID="{81B51A0B-13B7-43E0-BAB6-0202E9697C4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11EFDA-D193-4F72-9323-78E1ACAD78BF}" type="presOf" srcId="{4743CC33-22FE-4879-9ECF-0C03996F2327}" destId="{B644E377-AB6D-4E04-8FF3-CD7A340F65DC}" srcOrd="0" destOrd="0" presId="urn:microsoft.com/office/officeart/2005/8/layout/radial5"/>
    <dgm:cxn modelId="{CBFA02CB-2DEC-4CAE-BDEE-FD5AB4C8FF98}" srcId="{59110C0A-7267-4703-9531-C2602903837D}" destId="{F49EEEBF-FBDD-4DD6-BD74-7919609A0076}" srcOrd="0" destOrd="0" parTransId="{BB93414B-8701-4180-85E9-57207A7FFBB6}" sibTransId="{E5F14E43-2F2D-4211-AA90-38EA25CA921A}"/>
    <dgm:cxn modelId="{8B53C05E-20CC-4FD6-B637-38F5E2C78D97}" type="presOf" srcId="{F49EEEBF-FBDD-4DD6-BD74-7919609A0076}" destId="{E7C04CE4-02F0-4637-AF5A-ED0A85EE960E}" srcOrd="0" destOrd="0" presId="urn:microsoft.com/office/officeart/2005/8/layout/radial5"/>
    <dgm:cxn modelId="{72403071-5B69-4C51-8DA8-78AE9A2C0D98}" type="presOf" srcId="{BA38DE22-73DF-4C34-9885-3574592BE2E4}" destId="{2B06D14F-56AA-4FE6-A78A-9E42EDF90E0C}" srcOrd="1" destOrd="0" presId="urn:microsoft.com/office/officeart/2005/8/layout/radial5"/>
    <dgm:cxn modelId="{73FA505D-2DF4-4F5B-AC29-B87B6ED02E78}" type="presOf" srcId="{BA38DE22-73DF-4C34-9885-3574592BE2E4}" destId="{CA8906EF-FB0A-41D0-941A-C25093BE7603}" srcOrd="0" destOrd="0" presId="urn:microsoft.com/office/officeart/2005/8/layout/radial5"/>
    <dgm:cxn modelId="{5E724842-53A4-4B34-847B-9A75A3628F53}" type="presOf" srcId="{81B51A0B-13B7-43E0-BAB6-0202E9697C43}" destId="{0D32D1BC-73DD-4F6D-BA2A-30FEED12C17A}" srcOrd="0" destOrd="0" presId="urn:microsoft.com/office/officeart/2005/8/layout/radial5"/>
    <dgm:cxn modelId="{B52F97F3-9B86-46B6-9B8F-35871A247E9A}" type="presOf" srcId="{3459181E-FFED-4305-AF6D-A3EC5273CABF}" destId="{F7A8F5A3-7EC6-436A-A0E4-E50418F5C647}" srcOrd="0" destOrd="0" presId="urn:microsoft.com/office/officeart/2005/8/layout/radial5"/>
    <dgm:cxn modelId="{B4324109-9F3F-4B17-AE94-81B49765F982}" srcId="{59110C0A-7267-4703-9531-C2602903837D}" destId="{4A3EBAC2-086A-4E21-8344-C46D773C8CEE}" srcOrd="3" destOrd="0" parTransId="{993928E2-FD90-4E7A-9E50-51B7B455B286}" sibTransId="{C80AF365-477F-4FB9-8500-D2D0B2A69A95}"/>
    <dgm:cxn modelId="{666033CD-A6F7-4C9C-AF0B-30634E05A6F1}" srcId="{0C944D20-EBE9-47D9-85A4-E44903486380}" destId="{59110C0A-7267-4703-9531-C2602903837D}" srcOrd="0" destOrd="0" parTransId="{383385ED-C9F9-48FE-9F16-5C121DAE495F}" sibTransId="{DFB0E943-30C9-411B-B697-AC50A79A8B18}"/>
    <dgm:cxn modelId="{1EF2B4FA-ED95-4B6D-B6F0-FEA6E36E87EC}" type="presOf" srcId="{C6F51A30-E2E7-49FD-9EF1-AEB4D7C85D28}" destId="{5F170783-7836-4D32-B21A-F45F436544CB}" srcOrd="1" destOrd="0" presId="urn:microsoft.com/office/officeart/2005/8/layout/radial5"/>
    <dgm:cxn modelId="{8B062AF4-A8D6-4865-9455-AB8B2856701B}" type="presOf" srcId="{0C944D20-EBE9-47D9-85A4-E44903486380}" destId="{F52E1055-2FE6-4C85-8689-B43BDBA80051}" srcOrd="0" destOrd="0" presId="urn:microsoft.com/office/officeart/2005/8/layout/radial5"/>
    <dgm:cxn modelId="{6E2BDF8C-2CE6-4BFF-8E54-E6E8CDFAB9CE}" srcId="{59110C0A-7267-4703-9531-C2602903837D}" destId="{78F72874-9C97-4EF8-B638-6D3760B24FD5}" srcOrd="4" destOrd="0" parTransId="{CF72E482-19ED-45E2-8A5F-245E4B964F59}" sibTransId="{E5038BD2-493C-4C76-A32B-963BE707DF72}"/>
    <dgm:cxn modelId="{27854598-BCCB-4030-ADF9-04B81DBDCC88}" type="presOf" srcId="{C6F51A30-E2E7-49FD-9EF1-AEB4D7C85D28}" destId="{CA5CFD51-6B6C-4774-9DE1-E29BF118767D}" srcOrd="0" destOrd="0" presId="urn:microsoft.com/office/officeart/2005/8/layout/radial5"/>
    <dgm:cxn modelId="{9DAF1362-01E5-4BDC-8D09-7C1DCF00F104}" type="presOf" srcId="{CF72E482-19ED-45E2-8A5F-245E4B964F59}" destId="{404B8475-54D4-4C35-91DA-4417E9EECE83}" srcOrd="1" destOrd="0" presId="urn:microsoft.com/office/officeart/2005/8/layout/radial5"/>
    <dgm:cxn modelId="{7293BDD0-2AEC-4E70-9966-F5EBE64803BF}" srcId="{59110C0A-7267-4703-9531-C2602903837D}" destId="{81B51A0B-13B7-43E0-BAB6-0202E9697C43}" srcOrd="5" destOrd="0" parTransId="{C6F51A30-E2E7-49FD-9EF1-AEB4D7C85D28}" sibTransId="{7478581C-760F-4BB4-8EA4-AA8E0B061D28}"/>
    <dgm:cxn modelId="{79E9CFAD-B055-49B2-B0CA-3FD91D7BAD6A}" type="presOf" srcId="{BB93414B-8701-4180-85E9-57207A7FFBB6}" destId="{4C098495-ACDD-4982-9B80-29E4DF817036}" srcOrd="1" destOrd="0" presId="urn:microsoft.com/office/officeart/2005/8/layout/radial5"/>
    <dgm:cxn modelId="{419FB2B4-2ECF-4A7C-8EB0-932A6BB94E2A}" type="presOf" srcId="{EC6950E3-D07C-4EFB-B3EB-8B0D2CAC4839}" destId="{F0FB0B59-9AC4-4847-8CDE-106AE9A771DE}" srcOrd="1" destOrd="0" presId="urn:microsoft.com/office/officeart/2005/8/layout/radial5"/>
    <dgm:cxn modelId="{08D2B5AD-F1F2-462A-90BC-60DF3E4451E9}" type="presOf" srcId="{993928E2-FD90-4E7A-9E50-51B7B455B286}" destId="{87B6A59E-54E6-430D-9FDB-FB73218F15F9}" srcOrd="0" destOrd="0" presId="urn:microsoft.com/office/officeart/2005/8/layout/radial5"/>
    <dgm:cxn modelId="{9F39ACD4-59C6-43FF-8E7D-3BEC24125B85}" type="presOf" srcId="{EC6950E3-D07C-4EFB-B3EB-8B0D2CAC4839}" destId="{199DB829-094A-4CD4-B8D4-36AE7B3C7C6B}" srcOrd="0" destOrd="0" presId="urn:microsoft.com/office/officeart/2005/8/layout/radial5"/>
    <dgm:cxn modelId="{FAD69D44-054D-4B0D-AF70-218CB038D629}" srcId="{59110C0A-7267-4703-9531-C2602903837D}" destId="{3459181E-FFED-4305-AF6D-A3EC5273CABF}" srcOrd="2" destOrd="0" parTransId="{EC6950E3-D07C-4EFB-B3EB-8B0D2CAC4839}" sibTransId="{904ED328-EDCF-44A7-B12E-7DE2DCD67C64}"/>
    <dgm:cxn modelId="{59D95AE2-2BF6-419D-B031-6EEE1A4E1DDA}" type="presOf" srcId="{59110C0A-7267-4703-9531-C2602903837D}" destId="{14212501-D25D-4F36-8D2D-4E2C83D43EEE}" srcOrd="0" destOrd="0" presId="urn:microsoft.com/office/officeart/2005/8/layout/radial5"/>
    <dgm:cxn modelId="{FCED3B37-7659-4D2F-BA34-36E25D56A35A}" type="presOf" srcId="{78F72874-9C97-4EF8-B638-6D3760B24FD5}" destId="{72C1D21B-7987-40CF-9149-501D5ACF991E}" srcOrd="0" destOrd="0" presId="urn:microsoft.com/office/officeart/2005/8/layout/radial5"/>
    <dgm:cxn modelId="{69467991-86F3-46E9-AE40-CE714DD8F6AB}" type="presOf" srcId="{993928E2-FD90-4E7A-9E50-51B7B455B286}" destId="{87B8F083-6FA6-4EBE-9CC9-45241D776AD7}" srcOrd="1" destOrd="0" presId="urn:microsoft.com/office/officeart/2005/8/layout/radial5"/>
    <dgm:cxn modelId="{8D652002-56D7-4544-BBBF-3D55B7A28CDE}" type="presOf" srcId="{4A3EBAC2-086A-4E21-8344-C46D773C8CEE}" destId="{3D04D9F5-7085-42ED-A836-012058F50282}" srcOrd="0" destOrd="0" presId="urn:microsoft.com/office/officeart/2005/8/layout/radial5"/>
    <dgm:cxn modelId="{63973CFE-3D2E-4327-9987-1021A2CDBFF2}" type="presOf" srcId="{CF72E482-19ED-45E2-8A5F-245E4B964F59}" destId="{B91354AC-448D-4BC0-B97F-39A091CA58EB}" srcOrd="0" destOrd="0" presId="urn:microsoft.com/office/officeart/2005/8/layout/radial5"/>
    <dgm:cxn modelId="{D3A6C39D-D044-4107-9AA3-8B94085F759E}" type="presOf" srcId="{BB93414B-8701-4180-85E9-57207A7FFBB6}" destId="{BB737488-4511-4C5C-96F5-9293D1774F4D}" srcOrd="0" destOrd="0" presId="urn:microsoft.com/office/officeart/2005/8/layout/radial5"/>
    <dgm:cxn modelId="{14E96D01-49FF-4DFB-8A71-C6A146628CBC}" srcId="{59110C0A-7267-4703-9531-C2602903837D}" destId="{4743CC33-22FE-4879-9ECF-0C03996F2327}" srcOrd="1" destOrd="0" parTransId="{BA38DE22-73DF-4C34-9885-3574592BE2E4}" sibTransId="{F1722FD8-1500-43FC-A14C-316A2FA2FDC5}"/>
    <dgm:cxn modelId="{55C26927-D036-46BB-9704-E3A59B106A62}" type="presParOf" srcId="{F52E1055-2FE6-4C85-8689-B43BDBA80051}" destId="{14212501-D25D-4F36-8D2D-4E2C83D43EEE}" srcOrd="0" destOrd="0" presId="urn:microsoft.com/office/officeart/2005/8/layout/radial5"/>
    <dgm:cxn modelId="{2F35CA82-A719-4AD6-A250-E722E61716D5}" type="presParOf" srcId="{F52E1055-2FE6-4C85-8689-B43BDBA80051}" destId="{BB737488-4511-4C5C-96F5-9293D1774F4D}" srcOrd="1" destOrd="0" presId="urn:microsoft.com/office/officeart/2005/8/layout/radial5"/>
    <dgm:cxn modelId="{0A57D3DA-12D6-40F0-8307-9294D29766F2}" type="presParOf" srcId="{BB737488-4511-4C5C-96F5-9293D1774F4D}" destId="{4C098495-ACDD-4982-9B80-29E4DF817036}" srcOrd="0" destOrd="0" presId="urn:microsoft.com/office/officeart/2005/8/layout/radial5"/>
    <dgm:cxn modelId="{7772990D-8594-41F9-996D-5E077931A8D4}" type="presParOf" srcId="{F52E1055-2FE6-4C85-8689-B43BDBA80051}" destId="{E7C04CE4-02F0-4637-AF5A-ED0A85EE960E}" srcOrd="2" destOrd="0" presId="urn:microsoft.com/office/officeart/2005/8/layout/radial5"/>
    <dgm:cxn modelId="{40B34470-FE5C-4E56-AC9E-C2BF29CBF099}" type="presParOf" srcId="{F52E1055-2FE6-4C85-8689-B43BDBA80051}" destId="{CA8906EF-FB0A-41D0-941A-C25093BE7603}" srcOrd="3" destOrd="0" presId="urn:microsoft.com/office/officeart/2005/8/layout/radial5"/>
    <dgm:cxn modelId="{CA92241B-C97F-4FAA-B49B-187470506E4C}" type="presParOf" srcId="{CA8906EF-FB0A-41D0-941A-C25093BE7603}" destId="{2B06D14F-56AA-4FE6-A78A-9E42EDF90E0C}" srcOrd="0" destOrd="0" presId="urn:microsoft.com/office/officeart/2005/8/layout/radial5"/>
    <dgm:cxn modelId="{932A01FB-4CA4-44FA-8AE9-4D164C6A826B}" type="presParOf" srcId="{F52E1055-2FE6-4C85-8689-B43BDBA80051}" destId="{B644E377-AB6D-4E04-8FF3-CD7A340F65DC}" srcOrd="4" destOrd="0" presId="urn:microsoft.com/office/officeart/2005/8/layout/radial5"/>
    <dgm:cxn modelId="{2630C90E-BDA2-4115-B056-07B4B2DF1F08}" type="presParOf" srcId="{F52E1055-2FE6-4C85-8689-B43BDBA80051}" destId="{199DB829-094A-4CD4-B8D4-36AE7B3C7C6B}" srcOrd="5" destOrd="0" presId="urn:microsoft.com/office/officeart/2005/8/layout/radial5"/>
    <dgm:cxn modelId="{C84BA6A3-887F-4000-9EAC-9CB8C9BCB523}" type="presParOf" srcId="{199DB829-094A-4CD4-B8D4-36AE7B3C7C6B}" destId="{F0FB0B59-9AC4-4847-8CDE-106AE9A771DE}" srcOrd="0" destOrd="0" presId="urn:microsoft.com/office/officeart/2005/8/layout/radial5"/>
    <dgm:cxn modelId="{478C135B-E371-49A8-AD4E-04A3BCDCD38A}" type="presParOf" srcId="{F52E1055-2FE6-4C85-8689-B43BDBA80051}" destId="{F7A8F5A3-7EC6-436A-A0E4-E50418F5C647}" srcOrd="6" destOrd="0" presId="urn:microsoft.com/office/officeart/2005/8/layout/radial5"/>
    <dgm:cxn modelId="{17A5712E-3F96-4C44-A8BE-0978045E879F}" type="presParOf" srcId="{F52E1055-2FE6-4C85-8689-B43BDBA80051}" destId="{87B6A59E-54E6-430D-9FDB-FB73218F15F9}" srcOrd="7" destOrd="0" presId="urn:microsoft.com/office/officeart/2005/8/layout/radial5"/>
    <dgm:cxn modelId="{29259A18-BDC2-4EF1-A42D-CF29B398776B}" type="presParOf" srcId="{87B6A59E-54E6-430D-9FDB-FB73218F15F9}" destId="{87B8F083-6FA6-4EBE-9CC9-45241D776AD7}" srcOrd="0" destOrd="0" presId="urn:microsoft.com/office/officeart/2005/8/layout/radial5"/>
    <dgm:cxn modelId="{D13281A3-E7E8-4FFC-8B65-464D75ACB714}" type="presParOf" srcId="{F52E1055-2FE6-4C85-8689-B43BDBA80051}" destId="{3D04D9F5-7085-42ED-A836-012058F50282}" srcOrd="8" destOrd="0" presId="urn:microsoft.com/office/officeart/2005/8/layout/radial5"/>
    <dgm:cxn modelId="{AC9B02B7-1AF0-4272-B6CA-AC8D6804C51F}" type="presParOf" srcId="{F52E1055-2FE6-4C85-8689-B43BDBA80051}" destId="{B91354AC-448D-4BC0-B97F-39A091CA58EB}" srcOrd="9" destOrd="0" presId="urn:microsoft.com/office/officeart/2005/8/layout/radial5"/>
    <dgm:cxn modelId="{26BF8D00-CBED-4BB6-869C-A2F5152E3456}" type="presParOf" srcId="{B91354AC-448D-4BC0-B97F-39A091CA58EB}" destId="{404B8475-54D4-4C35-91DA-4417E9EECE83}" srcOrd="0" destOrd="0" presId="urn:microsoft.com/office/officeart/2005/8/layout/radial5"/>
    <dgm:cxn modelId="{135F6AF6-275E-4CAA-BAF2-BFF859E22BD0}" type="presParOf" srcId="{F52E1055-2FE6-4C85-8689-B43BDBA80051}" destId="{72C1D21B-7987-40CF-9149-501D5ACF991E}" srcOrd="10" destOrd="0" presId="urn:microsoft.com/office/officeart/2005/8/layout/radial5"/>
    <dgm:cxn modelId="{899491B7-0357-406E-8A3C-FDE30B038869}" type="presParOf" srcId="{F52E1055-2FE6-4C85-8689-B43BDBA80051}" destId="{CA5CFD51-6B6C-4774-9DE1-E29BF118767D}" srcOrd="11" destOrd="0" presId="urn:microsoft.com/office/officeart/2005/8/layout/radial5"/>
    <dgm:cxn modelId="{591CF397-B5D4-4EF1-84B7-D7118DB2389C}" type="presParOf" srcId="{CA5CFD51-6B6C-4774-9DE1-E29BF118767D}" destId="{5F170783-7836-4D32-B21A-F45F436544CB}" srcOrd="0" destOrd="0" presId="urn:microsoft.com/office/officeart/2005/8/layout/radial5"/>
    <dgm:cxn modelId="{AEF4B7EA-E84D-49F9-A1FF-00DBEF8D8D4C}" type="presParOf" srcId="{F52E1055-2FE6-4C85-8689-B43BDBA80051}" destId="{0D32D1BC-73DD-4F6D-BA2A-30FEED12C17A}" srcOrd="12" destOrd="0" presId="urn:microsoft.com/office/officeart/2005/8/layout/radial5"/>
  </dgm:cxnLst>
  <dgm:bg>
    <a:pattFill prst="divot">
      <a:fgClr>
        <a:schemeClr val="accent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12501-D25D-4F36-8D2D-4E2C83D43EEE}">
      <dsp:nvSpPr>
        <dsp:cNvPr id="0" name=""/>
        <dsp:cNvSpPr/>
      </dsp:nvSpPr>
      <dsp:spPr>
        <a:xfrm>
          <a:off x="4615033" y="2265216"/>
          <a:ext cx="2040444" cy="16151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4913849" y="2501754"/>
        <a:ext cx="1442812" cy="1142107"/>
      </dsp:txXfrm>
    </dsp:sp>
    <dsp:sp modelId="{BB737488-4511-4C5C-96F5-9293D1774F4D}">
      <dsp:nvSpPr>
        <dsp:cNvPr id="0" name=""/>
        <dsp:cNvSpPr/>
      </dsp:nvSpPr>
      <dsp:spPr>
        <a:xfrm rot="16200000">
          <a:off x="5463852" y="1676934"/>
          <a:ext cx="342807" cy="549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515273" y="1838187"/>
        <a:ext cx="239965" cy="329498"/>
      </dsp:txXfrm>
    </dsp:sp>
    <dsp:sp modelId="{E7C04CE4-02F0-4637-AF5A-ED0A85EE960E}">
      <dsp:nvSpPr>
        <dsp:cNvPr id="0" name=""/>
        <dsp:cNvSpPr/>
      </dsp:nvSpPr>
      <dsp:spPr>
        <a:xfrm>
          <a:off x="4827664" y="3226"/>
          <a:ext cx="1615183" cy="1615183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জন্মঃ১৮৯৯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বরিশাল শহর</a:t>
          </a:r>
          <a:endParaRPr lang="en-US" sz="1800" kern="1200" dirty="0"/>
        </a:p>
      </dsp:txBody>
      <dsp:txXfrm>
        <a:off x="5064202" y="239764"/>
        <a:ext cx="1142107" cy="1142107"/>
      </dsp:txXfrm>
    </dsp:sp>
    <dsp:sp modelId="{CA8906EF-FB0A-41D0-941A-C25093BE7603}">
      <dsp:nvSpPr>
        <dsp:cNvPr id="0" name=""/>
        <dsp:cNvSpPr/>
      </dsp:nvSpPr>
      <dsp:spPr>
        <a:xfrm rot="19800000">
          <a:off x="6537443" y="2200450"/>
          <a:ext cx="266384" cy="549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542796" y="2330261"/>
        <a:ext cx="186469" cy="329498"/>
      </dsp:txXfrm>
    </dsp:sp>
    <dsp:sp modelId="{B644E377-AB6D-4E04-8FF3-CD7A340F65DC}">
      <dsp:nvSpPr>
        <dsp:cNvPr id="0" name=""/>
        <dsp:cNvSpPr/>
      </dsp:nvSpPr>
      <dsp:spPr>
        <a:xfrm>
          <a:off x="6786605" y="1134221"/>
          <a:ext cx="1615183" cy="161518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 ইংরেজিতে এম.এ. ১৯২১</a:t>
          </a:r>
          <a:endParaRPr lang="en-US" sz="1800" kern="1200" dirty="0"/>
        </a:p>
      </dsp:txBody>
      <dsp:txXfrm>
        <a:off x="7023143" y="1370759"/>
        <a:ext cx="1142107" cy="1142107"/>
      </dsp:txXfrm>
    </dsp:sp>
    <dsp:sp modelId="{199DB829-094A-4CD4-B8D4-36AE7B3C7C6B}">
      <dsp:nvSpPr>
        <dsp:cNvPr id="0" name=""/>
        <dsp:cNvSpPr/>
      </dsp:nvSpPr>
      <dsp:spPr>
        <a:xfrm rot="1800000">
          <a:off x="6537443" y="3396004"/>
          <a:ext cx="266384" cy="549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542796" y="3485857"/>
        <a:ext cx="186469" cy="329498"/>
      </dsp:txXfrm>
    </dsp:sp>
    <dsp:sp modelId="{F7A8F5A3-7EC6-436A-A0E4-E50418F5C647}">
      <dsp:nvSpPr>
        <dsp:cNvPr id="0" name=""/>
        <dsp:cNvSpPr/>
      </dsp:nvSpPr>
      <dsp:spPr>
        <a:xfrm>
          <a:off x="6786605" y="3396212"/>
          <a:ext cx="1615183" cy="1615183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অধ্যাপকঃ ইংরেজি সাহিত্য, পেশাঃ সাংবাদিকতা</a:t>
          </a:r>
          <a:endParaRPr lang="en-US" sz="1800" kern="1200" dirty="0"/>
        </a:p>
      </dsp:txBody>
      <dsp:txXfrm>
        <a:off x="7023143" y="3632750"/>
        <a:ext cx="1142107" cy="1142107"/>
      </dsp:txXfrm>
    </dsp:sp>
    <dsp:sp modelId="{87B6A59E-54E6-430D-9FDB-FB73218F15F9}">
      <dsp:nvSpPr>
        <dsp:cNvPr id="0" name=""/>
        <dsp:cNvSpPr/>
      </dsp:nvSpPr>
      <dsp:spPr>
        <a:xfrm rot="5400000">
          <a:off x="5463852" y="3919520"/>
          <a:ext cx="342807" cy="549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515273" y="3977931"/>
        <a:ext cx="239965" cy="329498"/>
      </dsp:txXfrm>
    </dsp:sp>
    <dsp:sp modelId="{3D04D9F5-7085-42ED-A836-012058F50282}">
      <dsp:nvSpPr>
        <dsp:cNvPr id="0" name=""/>
        <dsp:cNvSpPr/>
      </dsp:nvSpPr>
      <dsp:spPr>
        <a:xfrm>
          <a:off x="4827664" y="4527207"/>
          <a:ext cx="1615183" cy="1615183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প্রকৃতিপ্রেমিক কবি</a:t>
          </a:r>
          <a:endParaRPr lang="en-US" sz="1800" kern="1200" dirty="0"/>
        </a:p>
      </dsp:txBody>
      <dsp:txXfrm>
        <a:off x="5064202" y="4763745"/>
        <a:ext cx="1142107" cy="1142107"/>
      </dsp:txXfrm>
    </dsp:sp>
    <dsp:sp modelId="{B91354AC-448D-4BC0-B97F-39A091CA58EB}">
      <dsp:nvSpPr>
        <dsp:cNvPr id="0" name=""/>
        <dsp:cNvSpPr/>
      </dsp:nvSpPr>
      <dsp:spPr>
        <a:xfrm rot="9000000">
          <a:off x="4466684" y="3396004"/>
          <a:ext cx="266384" cy="549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541246" y="3485857"/>
        <a:ext cx="186469" cy="329498"/>
      </dsp:txXfrm>
    </dsp:sp>
    <dsp:sp modelId="{72C1D21B-7987-40CF-9149-501D5ACF991E}">
      <dsp:nvSpPr>
        <dsp:cNvPr id="0" name=""/>
        <dsp:cNvSpPr/>
      </dsp:nvSpPr>
      <dsp:spPr>
        <a:xfrm>
          <a:off x="2868723" y="3396212"/>
          <a:ext cx="1615183" cy="1615183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কবিতা, গল্প,উপন্যাস , প্রবন্ধ</a:t>
          </a:r>
          <a:endParaRPr lang="en-US" sz="1800" kern="1200" dirty="0"/>
        </a:p>
      </dsp:txBody>
      <dsp:txXfrm>
        <a:off x="3105261" y="3632750"/>
        <a:ext cx="1142107" cy="1142107"/>
      </dsp:txXfrm>
    </dsp:sp>
    <dsp:sp modelId="{CA5CFD51-6B6C-4774-9DE1-E29BF118767D}">
      <dsp:nvSpPr>
        <dsp:cNvPr id="0" name=""/>
        <dsp:cNvSpPr/>
      </dsp:nvSpPr>
      <dsp:spPr>
        <a:xfrm rot="12600000">
          <a:off x="4466684" y="2200450"/>
          <a:ext cx="266384" cy="549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541246" y="2330261"/>
        <a:ext cx="186469" cy="329498"/>
      </dsp:txXfrm>
    </dsp:sp>
    <dsp:sp modelId="{0D32D1BC-73DD-4F6D-BA2A-30FEED12C17A}">
      <dsp:nvSpPr>
        <dsp:cNvPr id="0" name=""/>
        <dsp:cNvSpPr/>
      </dsp:nvSpPr>
      <dsp:spPr>
        <a:xfrm>
          <a:off x="2868723" y="1134221"/>
          <a:ext cx="1615183" cy="161518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মৃত্যুঃ ১৯৫৪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কলিকাতায় এক ট্রাম দুর্ঘটনা</a:t>
          </a:r>
          <a:endParaRPr lang="en-US" sz="1800" kern="1200" dirty="0"/>
        </a:p>
      </dsp:txBody>
      <dsp:txXfrm>
        <a:off x="3105261" y="1370759"/>
        <a:ext cx="1142107" cy="1142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8F305-5358-4302-9556-90368F4B2553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42399-17D2-4AC4-89C9-AAE9753A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3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5BCC-BBC4-4E98-8D90-E13526A1B70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477C-D47E-4BA9-94AB-E3C91A8E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9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5BCC-BBC4-4E98-8D90-E13526A1B70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477C-D47E-4BA9-94AB-E3C91A8E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4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5BCC-BBC4-4E98-8D90-E13526A1B70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477C-D47E-4BA9-94AB-E3C91A8E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7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5BCC-BBC4-4E98-8D90-E13526A1B70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477C-D47E-4BA9-94AB-E3C91A8E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8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5BCC-BBC4-4E98-8D90-E13526A1B70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477C-D47E-4BA9-94AB-E3C91A8E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7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5BCC-BBC4-4E98-8D90-E13526A1B70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477C-D47E-4BA9-94AB-E3C91A8E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5BCC-BBC4-4E98-8D90-E13526A1B70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477C-D47E-4BA9-94AB-E3C91A8E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8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5BCC-BBC4-4E98-8D90-E13526A1B70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477C-D47E-4BA9-94AB-E3C91A8E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0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5BCC-BBC4-4E98-8D90-E13526A1B70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477C-D47E-4BA9-94AB-E3C91A8E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7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5BCC-BBC4-4E98-8D90-E13526A1B70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477C-D47E-4BA9-94AB-E3C91A8E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0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5BCC-BBC4-4E98-8D90-E13526A1B70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477C-D47E-4BA9-94AB-E3C91A8E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5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85BCC-BBC4-4E98-8D90-E13526A1B70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F477C-D47E-4BA9-94AB-E3C91A8E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8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jpeg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51.jpeg"/><Relationship Id="rId18" Type="http://schemas.openxmlformats.org/officeDocument/2006/relationships/image" Target="../media/image35.jpg"/><Relationship Id="rId3" Type="http://schemas.openxmlformats.org/officeDocument/2006/relationships/image" Target="../media/image27.jpg"/><Relationship Id="rId21" Type="http://schemas.openxmlformats.org/officeDocument/2006/relationships/image" Target="../media/image36.jpg"/><Relationship Id="rId7" Type="http://schemas.openxmlformats.org/officeDocument/2006/relationships/image" Target="../media/image33.jpg"/><Relationship Id="rId12" Type="http://schemas.openxmlformats.org/officeDocument/2006/relationships/image" Target="../media/image50.jpg"/><Relationship Id="rId17" Type="http://schemas.openxmlformats.org/officeDocument/2006/relationships/image" Target="../media/image54.jpeg"/><Relationship Id="rId2" Type="http://schemas.openxmlformats.org/officeDocument/2006/relationships/image" Target="../media/image13.jpg"/><Relationship Id="rId16" Type="http://schemas.openxmlformats.org/officeDocument/2006/relationships/image" Target="../media/image53.jpeg"/><Relationship Id="rId20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49.jpg"/><Relationship Id="rId5" Type="http://schemas.openxmlformats.org/officeDocument/2006/relationships/image" Target="../media/image30.jpg"/><Relationship Id="rId15" Type="http://schemas.openxmlformats.org/officeDocument/2006/relationships/image" Target="../media/image52.jpeg"/><Relationship Id="rId23" Type="http://schemas.openxmlformats.org/officeDocument/2006/relationships/image" Target="../media/image6.jpg"/><Relationship Id="rId10" Type="http://schemas.openxmlformats.org/officeDocument/2006/relationships/image" Target="../media/image48.jpg"/><Relationship Id="rId19" Type="http://schemas.openxmlformats.org/officeDocument/2006/relationships/image" Target="../media/image55.jpeg"/><Relationship Id="rId4" Type="http://schemas.openxmlformats.org/officeDocument/2006/relationships/image" Target="../media/image29.jpeg"/><Relationship Id="rId9" Type="http://schemas.openxmlformats.org/officeDocument/2006/relationships/image" Target="../media/image26.jpg"/><Relationship Id="rId14" Type="http://schemas.openxmlformats.org/officeDocument/2006/relationships/image" Target="../media/image34.jpeg"/><Relationship Id="rId22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4.jpeg"/><Relationship Id="rId5" Type="http://schemas.openxmlformats.org/officeDocument/2006/relationships/image" Target="../media/image18.jpg"/><Relationship Id="rId10" Type="http://schemas.openxmlformats.org/officeDocument/2006/relationships/image" Target="../media/image23.jpeg"/><Relationship Id="rId4" Type="http://schemas.openxmlformats.org/officeDocument/2006/relationships/image" Target="../media/image17.jpg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48738" y="967692"/>
            <a:ext cx="7483123" cy="5137946"/>
            <a:chOff x="1308495" y="-433389"/>
            <a:chExt cx="7483123" cy="5137946"/>
          </a:xfrm>
        </p:grpSpPr>
        <p:grpSp>
          <p:nvGrpSpPr>
            <p:cNvPr id="7" name="Group 6"/>
            <p:cNvGrpSpPr/>
            <p:nvPr/>
          </p:nvGrpSpPr>
          <p:grpSpPr>
            <a:xfrm>
              <a:off x="1308495" y="-433389"/>
              <a:ext cx="7483123" cy="5098629"/>
              <a:chOff x="677170" y="-80412"/>
              <a:chExt cx="6025094" cy="392904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766" y="-80412"/>
                <a:ext cx="5975498" cy="392904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9175" y="2832762"/>
                <a:ext cx="1648046" cy="101587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3151"/>
              <a:stretch/>
            </p:blipFill>
            <p:spPr>
              <a:xfrm>
                <a:off x="677170" y="2832762"/>
                <a:ext cx="1648046" cy="1015871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356" y="3386285"/>
              <a:ext cx="3327801" cy="13182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031" y="1709363"/>
              <a:ext cx="2046864" cy="9994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035" y="387183"/>
              <a:ext cx="2046863" cy="130859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604977" y="996876"/>
            <a:ext cx="2679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স্বাগতম</a:t>
            </a:r>
            <a:endParaRPr lang="en-US" sz="8000" dirty="0"/>
          </a:p>
        </p:txBody>
      </p:sp>
      <p:sp>
        <p:nvSpPr>
          <p:cNvPr id="12" name="Vertical Scroll 11"/>
          <p:cNvSpPr/>
          <p:nvPr/>
        </p:nvSpPr>
        <p:spPr>
          <a:xfrm>
            <a:off x="9443821" y="2442562"/>
            <a:ext cx="2430427" cy="2703595"/>
          </a:xfrm>
          <a:prstGeom prst="verticalScroll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ক্লিক করুন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443822" y="451056"/>
            <a:ext cx="2430426" cy="1033272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০২মিনিট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6725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xit" presetSubtype="0" accel="10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0" presetClass="exit" presetSubtype="0" accel="10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5831421"/>
              </p:ext>
            </p:extLst>
          </p:nvPr>
        </p:nvGraphicFramePr>
        <p:xfrm>
          <a:off x="637953" y="510363"/>
          <a:ext cx="11270512" cy="6145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32-Point Star 4"/>
          <p:cNvSpPr/>
          <p:nvPr/>
        </p:nvSpPr>
        <p:spPr>
          <a:xfrm>
            <a:off x="8531075" y="5656521"/>
            <a:ext cx="3444950" cy="1201479"/>
          </a:xfrm>
          <a:prstGeom prst="star32">
            <a:avLst/>
          </a:prstGeom>
          <a:pattFill prst="dashVert">
            <a:fgClr>
              <a:srgbClr val="00B0F0"/>
            </a:fgClr>
            <a:bgClr>
              <a:schemeClr val="bg1"/>
            </a:bgClr>
          </a:pattFill>
          <a:ln w="28575">
            <a:solidFill>
              <a:srgbClr val="CC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413232" y="371168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৪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098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212501-D25D-4F36-8D2D-4E2C83D43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14212501-D25D-4F36-8D2D-4E2C83D43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4212501-D25D-4F36-8D2D-4E2C83D43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4212501-D25D-4F36-8D2D-4E2C83D43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14212501-D25D-4F36-8D2D-4E2C83D43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737488-4511-4C5C-96F5-9293D1774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B737488-4511-4C5C-96F5-9293D1774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BB737488-4511-4C5C-96F5-9293D1774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BB737488-4511-4C5C-96F5-9293D1774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BB737488-4511-4C5C-96F5-9293D1774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C04CE4-02F0-4637-AF5A-ED0A85EE9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E7C04CE4-02F0-4637-AF5A-ED0A85EE9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E7C04CE4-02F0-4637-AF5A-ED0A85EE9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E7C04CE4-02F0-4637-AF5A-ED0A85EE9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E7C04CE4-02F0-4637-AF5A-ED0A85EE96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8906EF-FB0A-41D0-941A-C25093BE7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CA8906EF-FB0A-41D0-941A-C25093BE7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CA8906EF-FB0A-41D0-941A-C25093BE7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CA8906EF-FB0A-41D0-941A-C25093BE7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CA8906EF-FB0A-41D0-941A-C25093BE7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44E377-AB6D-4E04-8FF3-CD7A340F6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B644E377-AB6D-4E04-8FF3-CD7A340F6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B644E377-AB6D-4E04-8FF3-CD7A340F6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B644E377-AB6D-4E04-8FF3-CD7A340F6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B644E377-AB6D-4E04-8FF3-CD7A340F6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9DB829-094A-4CD4-B8D4-36AE7B3C7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99DB829-094A-4CD4-B8D4-36AE7B3C7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99DB829-094A-4CD4-B8D4-36AE7B3C7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99DB829-094A-4CD4-B8D4-36AE7B3C7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199DB829-094A-4CD4-B8D4-36AE7B3C7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A8F5A3-7EC6-436A-A0E4-E50418F5C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7A8F5A3-7EC6-436A-A0E4-E50418F5C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F7A8F5A3-7EC6-436A-A0E4-E50418F5C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F7A8F5A3-7EC6-436A-A0E4-E50418F5C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F7A8F5A3-7EC6-436A-A0E4-E50418F5C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B6A59E-54E6-430D-9FDB-FB73218F1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7B6A59E-54E6-430D-9FDB-FB73218F1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87B6A59E-54E6-430D-9FDB-FB73218F1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87B6A59E-54E6-430D-9FDB-FB73218F1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87B6A59E-54E6-430D-9FDB-FB73218F1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04D9F5-7085-42ED-A836-012058F50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3D04D9F5-7085-42ED-A836-012058F50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3D04D9F5-7085-42ED-A836-012058F50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3D04D9F5-7085-42ED-A836-012058F50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3D04D9F5-7085-42ED-A836-012058F50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1354AC-448D-4BC0-B97F-39A091CA5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B91354AC-448D-4BC0-B97F-39A091CA5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B91354AC-448D-4BC0-B97F-39A091CA5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B91354AC-448D-4BC0-B97F-39A091CA5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B91354AC-448D-4BC0-B97F-39A091CA5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C1D21B-7987-40CF-9149-501D5ACF9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72C1D21B-7987-40CF-9149-501D5ACF9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72C1D21B-7987-40CF-9149-501D5ACF9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72C1D21B-7987-40CF-9149-501D5ACF9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72C1D21B-7987-40CF-9149-501D5ACF9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5CFD51-6B6C-4774-9DE1-E29BF118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A5CFD51-6B6C-4774-9DE1-E29BF118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CA5CFD51-6B6C-4774-9DE1-E29BF118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CA5CFD51-6B6C-4774-9DE1-E29BF118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CA5CFD51-6B6C-4774-9DE1-E29BF1187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32D1BC-73DD-4F6D-BA2A-30FEED12C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32D1BC-73DD-4F6D-BA2A-30FEED12C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0D32D1BC-73DD-4F6D-BA2A-30FEED12C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0D32D1BC-73DD-4F6D-BA2A-30FEED12C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D32D1BC-73DD-4F6D-BA2A-30FEED12C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14212501-D25D-4F36-8D2D-4E2C83D43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212501-D25D-4F36-8D2D-4E2C83D43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1000"/>
                                        <p:tgtEl>
                                          <p:spTgt spid="2">
                                            <p:graphicEl>
                                              <a:dgm id="{BB737488-4511-4C5C-96F5-9293D1774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737488-4511-4C5C-96F5-9293D1774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2">
                                            <p:graphicEl>
                                              <a:dgm id="{E7C04CE4-02F0-4637-AF5A-ED0A85EE96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C04CE4-02F0-4637-AF5A-ED0A85EE9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1000"/>
                                        <p:tgtEl>
                                          <p:spTgt spid="2">
                                            <p:graphicEl>
                                              <a:dgm id="{CA8906EF-FB0A-41D0-941A-C25093BE7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8906EF-FB0A-41D0-941A-C25093BE7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1000"/>
                                        <p:tgtEl>
                                          <p:spTgt spid="2">
                                            <p:graphicEl>
                                              <a:dgm id="{B644E377-AB6D-4E04-8FF3-CD7A340F6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44E377-AB6D-4E04-8FF3-CD7A340F6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1000"/>
                                        <p:tgtEl>
                                          <p:spTgt spid="2">
                                            <p:graphicEl>
                                              <a:dgm id="{199DB829-094A-4CD4-B8D4-36AE7B3C7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9DB829-094A-4CD4-B8D4-36AE7B3C7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2" dur="1000"/>
                                        <p:tgtEl>
                                          <p:spTgt spid="2">
                                            <p:graphicEl>
                                              <a:dgm id="{F7A8F5A3-7EC6-436A-A0E4-E50418F5C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A8F5A3-7EC6-436A-A0E4-E50418F5C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7" dur="1000"/>
                                        <p:tgtEl>
                                          <p:spTgt spid="2">
                                            <p:graphicEl>
                                              <a:dgm id="{87B6A59E-54E6-430D-9FDB-FB73218F1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B6A59E-54E6-430D-9FDB-FB73218F1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0" dur="1000"/>
                                        <p:tgtEl>
                                          <p:spTgt spid="2">
                                            <p:graphicEl>
                                              <a:dgm id="{3D04D9F5-7085-42ED-A836-012058F50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04D9F5-7085-42ED-A836-012058F50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1000"/>
                                        <p:tgtEl>
                                          <p:spTgt spid="2">
                                            <p:graphicEl>
                                              <a:dgm id="{B91354AC-448D-4BC0-B97F-39A091CA5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1354AC-448D-4BC0-B97F-39A091CA5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1000"/>
                                        <p:tgtEl>
                                          <p:spTgt spid="2">
                                            <p:graphicEl>
                                              <a:dgm id="{72C1D21B-7987-40CF-9149-501D5ACF9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C1D21B-7987-40CF-9149-501D5ACF9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3" dur="1000"/>
                                        <p:tgtEl>
                                          <p:spTgt spid="2">
                                            <p:graphicEl>
                                              <a:dgm id="{CA5CFD51-6B6C-4774-9DE1-E29BF1187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5CFD51-6B6C-4774-9DE1-E29BF118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1000"/>
                                        <p:tgtEl>
                                          <p:spTgt spid="2">
                                            <p:graphicEl>
                                              <a:dgm id="{0D32D1BC-73DD-4F6D-BA2A-30FEED12C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32D1BC-73DD-4F6D-BA2A-30FEED12C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Graphic spid="2" grpI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3502251" y="704165"/>
            <a:ext cx="3433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একক কাজঃ 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1153885" y="1663684"/>
            <a:ext cx="949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১.  “আবার আসিবে ফিরে” কবিতার কবির নাম কী?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1153885" y="2813280"/>
            <a:ext cx="5969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/>
              <a:t>২</a:t>
            </a:r>
            <a:r>
              <a:rPr lang="bn-BD" sz="4400" dirty="0" smtClean="0"/>
              <a:t>. কবি কোথায় জন্মগ্রহণ করেন?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1153885" y="3899468"/>
            <a:ext cx="5029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৩.কবি কীভাবে মারা যান ? </a:t>
            </a:r>
            <a:endParaRPr lang="en-US" sz="4400" dirty="0"/>
          </a:p>
        </p:txBody>
      </p:sp>
      <p:sp>
        <p:nvSpPr>
          <p:cNvPr id="7" name="Horizontal Scroll 6"/>
          <p:cNvSpPr/>
          <p:nvPr/>
        </p:nvSpPr>
        <p:spPr>
          <a:xfrm>
            <a:off x="7837713" y="3962875"/>
            <a:ext cx="3418115" cy="2145072"/>
          </a:xfrm>
          <a:prstGeom prst="horizontalScroll">
            <a:avLst/>
          </a:prstGeom>
          <a:pattFill prst="pla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</a:rPr>
              <a:t>     ক্লিক করুন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9413232" y="371168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০২মিনিট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659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9401" y="4911808"/>
            <a:ext cx="2828260" cy="1946192"/>
            <a:chOff x="879401" y="4911808"/>
            <a:chExt cx="2828260" cy="1946192"/>
          </a:xfrm>
          <a:pattFill prst="pct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2" name="Down Arrow Callout 1"/>
            <p:cNvSpPr/>
            <p:nvPr/>
          </p:nvSpPr>
          <p:spPr>
            <a:xfrm>
              <a:off x="879401" y="4911808"/>
              <a:ext cx="2828260" cy="1276339"/>
            </a:xfrm>
            <a:prstGeom prst="down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7351" y="6211669"/>
              <a:ext cx="21903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আদর্শ পাঠ</a:t>
              </a:r>
              <a:endParaRPr lang="en-US" sz="3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5325" y="886779"/>
            <a:ext cx="3218721" cy="3793134"/>
            <a:chOff x="715325" y="886779"/>
            <a:chExt cx="3218721" cy="379313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25" y="1765005"/>
              <a:ext cx="3218721" cy="291490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79401" y="886779"/>
              <a:ext cx="2615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শিক্ষকের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কাজঃ</a:t>
              </a:r>
              <a:endParaRPr lang="en-US" sz="3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81451" y="815905"/>
            <a:ext cx="3424178" cy="5971417"/>
            <a:chOff x="6181451" y="815905"/>
            <a:chExt cx="3424178" cy="5971417"/>
          </a:xfrm>
          <a:pattFill prst="divot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12" name="Down Arrow Callout 11"/>
            <p:cNvSpPr/>
            <p:nvPr/>
          </p:nvSpPr>
          <p:spPr>
            <a:xfrm>
              <a:off x="6352066" y="4923234"/>
              <a:ext cx="2828260" cy="1276339"/>
            </a:xfrm>
            <a:prstGeom prst="down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90019" y="6140991"/>
              <a:ext cx="26156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সরব পাঠ</a:t>
              </a:r>
              <a:r>
                <a:rPr lang="en-US" sz="3600" dirty="0" smtClean="0"/>
                <a:t> </a:t>
              </a:r>
              <a:endParaRPr lang="en-US" sz="36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459" y="1765006"/>
              <a:ext cx="3055474" cy="2914908"/>
            </a:xfrm>
            <a:prstGeom prst="rect">
              <a:avLst/>
            </a:prstGeom>
            <a:grpFill/>
          </p:spPr>
        </p:pic>
        <p:sp>
          <p:nvSpPr>
            <p:cNvPr id="9" name="TextBox 8"/>
            <p:cNvSpPr txBox="1"/>
            <p:nvPr/>
          </p:nvSpPr>
          <p:spPr>
            <a:xfrm>
              <a:off x="6181451" y="815905"/>
              <a:ext cx="311248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শিক্ষার্থীদের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কাজঃ</a:t>
              </a:r>
              <a:endParaRPr lang="en-US" sz="3600" dirty="0"/>
            </a:p>
          </p:txBody>
        </p:sp>
      </p:grpSp>
      <p:sp>
        <p:nvSpPr>
          <p:cNvPr id="3" name="Vertical Scroll 2"/>
          <p:cNvSpPr/>
          <p:nvPr/>
        </p:nvSpPr>
        <p:spPr>
          <a:xfrm>
            <a:off x="9605629" y="2360428"/>
            <a:ext cx="2430427" cy="2562806"/>
          </a:xfrm>
          <a:prstGeom prst="verticalScroll">
            <a:avLst/>
          </a:prstGeom>
          <a:pattFill prst="dashHorz">
            <a:fgClr>
              <a:srgbClr val="00FFFF"/>
            </a:fgClr>
            <a:bgClr>
              <a:schemeClr val="bg1"/>
            </a:bgClr>
          </a:pattFill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ক্লিক করুন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9413232" y="371168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৮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67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1722476" y="704165"/>
            <a:ext cx="7299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একক কাজঃ (শিক্ষার্থীদের বোর্ড ব্যবহার)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1153885" y="1663684"/>
            <a:ext cx="10580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১. কে আবার আসিবে ফিরে ধানসিঁড়িটির তীরে  এই বাংলায়?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1153885" y="2813280"/>
            <a:ext cx="5969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/>
              <a:t>২</a:t>
            </a:r>
            <a:r>
              <a:rPr lang="bn-BD" sz="4400" dirty="0" smtClean="0"/>
              <a:t>. কে উড়িতেছে সন্ধ্যার বাতাসে?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1153885" y="3899468"/>
            <a:ext cx="6373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/>
              <a:t>৩</a:t>
            </a:r>
            <a:r>
              <a:rPr lang="bn-BD" sz="4400" dirty="0" smtClean="0"/>
              <a:t>. লক্ষ্ণীপেঁচা কোথায় ডাকিতেছে?</a:t>
            </a:r>
            <a:endParaRPr lang="en-US" sz="4400" dirty="0"/>
          </a:p>
        </p:txBody>
      </p:sp>
      <p:sp>
        <p:nvSpPr>
          <p:cNvPr id="7" name="Horizontal Scroll 6"/>
          <p:cNvSpPr/>
          <p:nvPr/>
        </p:nvSpPr>
        <p:spPr>
          <a:xfrm>
            <a:off x="7837713" y="3962875"/>
            <a:ext cx="3418115" cy="2145072"/>
          </a:xfrm>
          <a:prstGeom prst="horizontalScroll">
            <a:avLst/>
          </a:prstGeom>
          <a:pattFill prst="pla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</a:rPr>
              <a:t>     ক্লিক করুন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9413232" y="371168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৩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83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lut\tt5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73236" y="1075888"/>
            <a:ext cx="3505200" cy="1836770"/>
          </a:xfrm>
          <a:prstGeom prst="rect">
            <a:avLst/>
          </a:prstGeom>
          <a:noFill/>
        </p:spPr>
      </p:pic>
      <p:pic>
        <p:nvPicPr>
          <p:cNvPr id="11267" name="Picture 3" descr="D:\kaharol\kk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3236" y="3035490"/>
            <a:ext cx="3546764" cy="18288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4864290"/>
            <a:ext cx="3505200" cy="1927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5372" y="429557"/>
            <a:ext cx="189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শব্দার্থঃ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01" y="1497106"/>
            <a:ext cx="199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শঙ্খচিল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8052389" y="1347942"/>
            <a:ext cx="344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এক ধরনের সাদা চিল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865611" y="3358654"/>
            <a:ext cx="118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নীড় 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8052390" y="3358655"/>
            <a:ext cx="196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পাখির বাসা 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1457626" y="5756341"/>
            <a:ext cx="185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ধানসিঁড়ি  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0" y="5756340"/>
            <a:ext cx="261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একটি নদীর নাম </a:t>
            </a:r>
            <a:endParaRPr lang="en-US" sz="3600" dirty="0"/>
          </a:p>
        </p:txBody>
      </p:sp>
      <p:sp>
        <p:nvSpPr>
          <p:cNvPr id="12" name="Horizontal Scroll 11"/>
          <p:cNvSpPr/>
          <p:nvPr/>
        </p:nvSpPr>
        <p:spPr>
          <a:xfrm>
            <a:off x="9827625" y="3681819"/>
            <a:ext cx="2117042" cy="2145072"/>
          </a:xfrm>
          <a:prstGeom prst="horizontalScroll">
            <a:avLst/>
          </a:prstGeom>
          <a:pattFill prst="lgConfetti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</a:rPr>
              <a:t>     ক্লিক    </a:t>
            </a:r>
          </a:p>
          <a:p>
            <a:r>
              <a:rPr lang="bn-BD" sz="3200" dirty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    করুন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9413232" y="371168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৩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298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kaharol\kk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1" y="1244208"/>
            <a:ext cx="2999509" cy="1762849"/>
          </a:xfrm>
          <a:prstGeom prst="rect">
            <a:avLst/>
          </a:prstGeom>
          <a:noFill/>
        </p:spPr>
      </p:pic>
      <p:pic>
        <p:nvPicPr>
          <p:cNvPr id="14" name="Picture 3" descr="D:\kaharol\kk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1498" y="5065599"/>
            <a:ext cx="2872742" cy="16764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3125342"/>
            <a:ext cx="2989553" cy="17987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31498" y="597877"/>
            <a:ext cx="261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শব্দার্থঃ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7463" y="1702764"/>
            <a:ext cx="261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ডিঙ্গা 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8194966" y="1592183"/>
            <a:ext cx="261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ছোট নৌকা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651591" y="3431115"/>
            <a:ext cx="179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ধবল  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8078336" y="3593884"/>
            <a:ext cx="125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সাদা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2370789" y="5257468"/>
            <a:ext cx="179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ঘুঙুর 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8078336" y="5257467"/>
            <a:ext cx="364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নুপুর, পায়ের অলংকার</a:t>
            </a:r>
            <a:endParaRPr lang="en-US" sz="3600" dirty="0"/>
          </a:p>
        </p:txBody>
      </p:sp>
      <p:sp>
        <p:nvSpPr>
          <p:cNvPr id="2" name="32-Point Star 1"/>
          <p:cNvSpPr/>
          <p:nvPr/>
        </p:nvSpPr>
        <p:spPr>
          <a:xfrm>
            <a:off x="9149824" y="3456179"/>
            <a:ext cx="2573079" cy="1292662"/>
          </a:xfrm>
          <a:prstGeom prst="star3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bn-BD" sz="3200" dirty="0" smtClean="0">
                <a:solidFill>
                  <a:schemeClr val="tx1"/>
                </a:solidFill>
              </a:rPr>
              <a:t>ক্লিক 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করুন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9413232" y="371168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৩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291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1118" y="1339702"/>
            <a:ext cx="148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নবান্ন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500374" y="1339702"/>
            <a:ext cx="24718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নতুন ধানকাটার পর আমাদের দেশে এ উৎসব হয়। এ উৎসবে দুধ, গুড়, নারকেলের সঙ্গে মিশিয়ে নতুন আতপ চালের ভাত খাওয়া হয়। </a:t>
            </a:r>
            <a:endParaRPr lang="en-US" sz="3200" dirty="0"/>
          </a:p>
        </p:txBody>
      </p:sp>
      <p:pic>
        <p:nvPicPr>
          <p:cNvPr id="8" name="Picture 5" descr="D:\kaharol\kk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613" y="1142756"/>
            <a:ext cx="2063328" cy="174307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05" y="544841"/>
            <a:ext cx="2362586" cy="29389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70" y="1142756"/>
            <a:ext cx="2619375" cy="1743075"/>
          </a:xfrm>
          <a:prstGeom prst="rect">
            <a:avLst/>
          </a:prstGeom>
        </p:spPr>
      </p:pic>
      <p:sp>
        <p:nvSpPr>
          <p:cNvPr id="10" name="32-Point Star 9"/>
          <p:cNvSpPr/>
          <p:nvPr/>
        </p:nvSpPr>
        <p:spPr>
          <a:xfrm>
            <a:off x="6023851" y="3838951"/>
            <a:ext cx="2573079" cy="1292662"/>
          </a:xfrm>
          <a:prstGeom prst="star3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bn-BD" sz="3200" dirty="0" smtClean="0">
                <a:solidFill>
                  <a:schemeClr val="tx1"/>
                </a:solidFill>
              </a:rPr>
              <a:t>ক্লিক  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করুন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9413232" y="371168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০২মিনিট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77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33" y="531629"/>
            <a:ext cx="2150878" cy="2360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60" y="1488558"/>
            <a:ext cx="1493447" cy="1403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121" y="1339702"/>
            <a:ext cx="2236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কার্তিকের নবান্নের দেশে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500374" y="1339702"/>
            <a:ext cx="24718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কবি নিজ জন্মভূমি বাংলাদেশকে নবান্নের দেশ বলেছেন।নবান্ন অর্থ নতুন ভাত।</a:t>
            </a:r>
            <a:r>
              <a:rPr lang="en-US" sz="3200" dirty="0" smtClean="0"/>
              <a:t> </a:t>
            </a:r>
            <a:r>
              <a:rPr lang="bn-BD" sz="3200" dirty="0" smtClean="0"/>
              <a:t>কার্তিক মাসে ঘরে নতুন ধান তুলে কৃষকেরা নবান্ন উৎসবে মেতে ওঠে।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57" y="1488558"/>
            <a:ext cx="2977117" cy="1403499"/>
          </a:xfrm>
          <a:prstGeom prst="rect">
            <a:avLst/>
          </a:prstGeom>
        </p:spPr>
      </p:pic>
      <p:sp>
        <p:nvSpPr>
          <p:cNvPr id="9" name="32-Point Star 8"/>
          <p:cNvSpPr/>
          <p:nvPr/>
        </p:nvSpPr>
        <p:spPr>
          <a:xfrm>
            <a:off x="6405107" y="3977927"/>
            <a:ext cx="2573079" cy="1292662"/>
          </a:xfrm>
          <a:prstGeom prst="star3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bn-BD" sz="3200" dirty="0" smtClean="0">
                <a:solidFill>
                  <a:schemeClr val="tx1"/>
                </a:solidFill>
              </a:rPr>
              <a:t>ক্লিক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করুন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9413232" y="371168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০২মিনিট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7513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24" y="1203411"/>
            <a:ext cx="1681489" cy="1607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045" y="1360967"/>
            <a:ext cx="148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জলাঙ্গী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905490" y="1360967"/>
            <a:ext cx="2691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কবি এখানে নদীকে জলাঙ্গী (অর্থাৎ জল যার অঙ্গে) নামে অভিহিত করেছেন।</a:t>
            </a:r>
          </a:p>
          <a:p>
            <a:r>
              <a:rPr lang="bn-BD" sz="3200" dirty="0" smtClean="0"/>
              <a:t>নদীমাতৃক বাংলাদেশকে কবি জলাঙ্গীর ঢেঊয়ে ভেজে বাংলা বলেছেন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36" y="1063257"/>
            <a:ext cx="2609108" cy="3232297"/>
          </a:xfrm>
          <a:prstGeom prst="rect">
            <a:avLst/>
          </a:prstGeom>
        </p:spPr>
      </p:pic>
      <p:sp>
        <p:nvSpPr>
          <p:cNvPr id="9" name="32-Point Star 8"/>
          <p:cNvSpPr/>
          <p:nvPr/>
        </p:nvSpPr>
        <p:spPr>
          <a:xfrm>
            <a:off x="4410966" y="4295554"/>
            <a:ext cx="2573079" cy="1292662"/>
          </a:xfrm>
          <a:prstGeom prst="star3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bn-BD" sz="3200" dirty="0" smtClean="0">
                <a:solidFill>
                  <a:schemeClr val="tx1"/>
                </a:solidFill>
              </a:rPr>
              <a:t>ক্লিক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করুন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9413232" y="371168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০২মিনিট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48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12" y="3542046"/>
            <a:ext cx="2355437" cy="1569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24" y="869421"/>
            <a:ext cx="2232221" cy="1612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611" y="1352591"/>
            <a:ext cx="132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রূপসা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053959" y="1214092"/>
            <a:ext cx="2691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খুলনা শহরের পাশ দিয়ে প্রবাহিত একটি নদীর নাম।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8053959" y="3542046"/>
            <a:ext cx="2839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/>
              <a:t>এ নামে ঝালকাঠি জেলায়ও একটি ছোট নদী আছে।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75611" y="3967277"/>
            <a:ext cx="121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রূপসা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09" y="805305"/>
            <a:ext cx="2480818" cy="23511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10" y="3542046"/>
            <a:ext cx="2480818" cy="2143125"/>
          </a:xfrm>
          <a:prstGeom prst="rect">
            <a:avLst/>
          </a:prstGeom>
        </p:spPr>
      </p:pic>
      <p:sp>
        <p:nvSpPr>
          <p:cNvPr id="10" name="32-Point Star 9"/>
          <p:cNvSpPr/>
          <p:nvPr/>
        </p:nvSpPr>
        <p:spPr>
          <a:xfrm>
            <a:off x="5480880" y="5525331"/>
            <a:ext cx="2573079" cy="1292662"/>
          </a:xfrm>
          <a:prstGeom prst="star3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bn-BD" sz="3200" dirty="0" smtClean="0">
                <a:solidFill>
                  <a:schemeClr val="tx1"/>
                </a:solidFill>
              </a:rPr>
              <a:t>ক্লিক 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করুন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9413232" y="371168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০২মিনিট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92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76400" y="1771024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n-BD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মোহাঃ রবিউল ইসলাম </a:t>
            </a: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(সিনিয়র শিক্ষক) </a:t>
            </a:r>
          </a:p>
          <a:p>
            <a:pPr algn="ctr"/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</a:t>
            </a:r>
            <a:r>
              <a:rPr lang="bn-BD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খয়েরপুর</a:t>
            </a: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,মিরপুর</a:t>
            </a:r>
            <a:r>
              <a:rPr lang="bn-BD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কুষ্টিয়া,বাংলাদেশ।</a:t>
            </a:r>
            <a:r>
              <a:rPr lang="bn-BD" sz="2800" dirty="0">
                <a:solidFill>
                  <a:srgbClr val="FFFFFF"/>
                </a:solidFill>
                <a:latin typeface="Calibri" pitchFamily="34" charset="0"/>
                <a:cs typeface="Vrinda" pitchFamily="34" charset="0"/>
              </a:rPr>
              <a:t> </a:t>
            </a:r>
            <a:endParaRPr lang="bn-BD" sz="3200" dirty="0">
              <a:solidFill>
                <a:srgbClr val="FFFFFF"/>
              </a:solidFill>
              <a:latin typeface="Calibri" pitchFamily="34" charset="0"/>
              <a:cs typeface="Vrind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76707" y="1817689"/>
            <a:ext cx="36576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অষ্টম। 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সাহিত্য কনিকা</a:t>
            </a:r>
            <a:endParaRPr lang="en-US" sz="2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আবার আসিব ফিরে</a:t>
            </a:r>
            <a:endParaRPr lang="bn-BD" sz="2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৪৭ 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</a:t>
            </a: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 </a:t>
            </a: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সময়ঃ ৫০মিনিট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72" y="1396495"/>
            <a:ext cx="609600" cy="421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248400" y="1340644"/>
            <a:ext cx="0" cy="3231356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rizontal Scroll 1"/>
          <p:cNvSpPr/>
          <p:nvPr/>
        </p:nvSpPr>
        <p:spPr>
          <a:xfrm>
            <a:off x="7676707" y="4443158"/>
            <a:ext cx="2534093" cy="2017078"/>
          </a:xfrm>
          <a:prstGeom prst="horizont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</a:rPr>
              <a:t>ক্লিক করুন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8608829" y="307372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০২মিনিট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43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2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2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2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5" grpId="0"/>
      <p:bldP spid="307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054595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0809" y="1020726"/>
            <a:ext cx="5932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মূল্যায়ন ও ফলাবর্তন</a:t>
            </a:r>
            <a:endParaRPr lang="en-US" sz="7200" dirty="0"/>
          </a:p>
        </p:txBody>
      </p:sp>
      <p:sp>
        <p:nvSpPr>
          <p:cNvPr id="5" name="5-Point Star 4"/>
          <p:cNvSpPr/>
          <p:nvPr/>
        </p:nvSpPr>
        <p:spPr>
          <a:xfrm>
            <a:off x="6762308" y="1112505"/>
            <a:ext cx="5429692" cy="5401340"/>
          </a:xfrm>
          <a:prstGeom prst="star5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tx1"/>
                </a:solidFill>
              </a:rPr>
              <a:t>  ক্লিক করুন</a:t>
            </a:r>
          </a:p>
          <a:p>
            <a:endParaRPr lang="en-US" sz="6000" dirty="0"/>
          </a:p>
        </p:txBody>
      </p:sp>
      <p:sp>
        <p:nvSpPr>
          <p:cNvPr id="6" name="Horizontal Scroll 5"/>
          <p:cNvSpPr/>
          <p:nvPr/>
        </p:nvSpPr>
        <p:spPr>
          <a:xfrm>
            <a:off x="9413232" y="371168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/>
              <a:t>৩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0146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67414" y="720738"/>
            <a:ext cx="11924586" cy="6137262"/>
            <a:chOff x="0" y="720738"/>
            <a:chExt cx="12363044" cy="6137262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1947639"/>
              <a:ext cx="11730260" cy="4910361"/>
              <a:chOff x="0" y="1701211"/>
              <a:chExt cx="11730260" cy="491036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0" y="1701211"/>
                <a:ext cx="11730260" cy="4910361"/>
                <a:chOff x="0" y="1701211"/>
                <a:chExt cx="11730260" cy="4910361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2335" y="1701211"/>
                  <a:ext cx="2147777" cy="1786268"/>
                </a:xfrm>
                <a:prstGeom prst="rect">
                  <a:avLst/>
                </a:prstGeom>
              </p:spPr>
            </p:pic>
            <p:pic>
              <p:nvPicPr>
                <p:cNvPr id="4" name="Picture 3" descr="D:\kaharol\kk17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5233440"/>
                  <a:ext cx="2147777" cy="1337481"/>
                </a:xfrm>
                <a:prstGeom prst="rect">
                  <a:avLst/>
                </a:prstGeom>
                <a:noFill/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3702352"/>
                  <a:ext cx="2147777" cy="1124829"/>
                </a:xfrm>
                <a:prstGeom prst="rect">
                  <a:avLst/>
                </a:prstGeom>
              </p:spPr>
            </p:pic>
            <p:pic>
              <p:nvPicPr>
                <p:cNvPr id="6" name="Picture 3" descr="D:\kaharol\kk6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350762" y="5233440"/>
                  <a:ext cx="2540215" cy="1337481"/>
                </a:xfrm>
                <a:prstGeom prst="rect">
                  <a:avLst/>
                </a:prstGeom>
                <a:noFill/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50762" y="3702352"/>
                  <a:ext cx="2391359" cy="1124829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94391" y="1701212"/>
                  <a:ext cx="2334653" cy="1786267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01" y="1701211"/>
                  <a:ext cx="2244761" cy="1741187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3961" y="5233439"/>
                  <a:ext cx="2192223" cy="1339704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4934" y="5274090"/>
                  <a:ext cx="2208692" cy="1337481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73324" y="1701211"/>
                  <a:ext cx="1588309" cy="1741187"/>
                </a:xfrm>
                <a:prstGeom prst="rect">
                  <a:avLst/>
                </a:prstGeom>
              </p:spPr>
            </p:pic>
            <p:pic>
              <p:nvPicPr>
                <p:cNvPr id="13" name="Picture 4" descr="D:\lut\tt7.jpg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72394" y="3702352"/>
                  <a:ext cx="1971817" cy="10222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5" descr="D:\kaharol\kk9.jpg"/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9837666" y="5274091"/>
                  <a:ext cx="1892594" cy="133748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4" descr="D:\lut\pp22.jpg"/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9228882" y="3578230"/>
                  <a:ext cx="1803795" cy="125198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2" descr="D:\lut\pp13.jpg"/>
                <p:cNvPicPr>
                  <a:picLocks noChangeAspect="1" noChangeArrowheads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10100930" y="4022105"/>
                  <a:ext cx="616689" cy="54989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3" descr="D:\lut\tt4.jpg"/>
                <p:cNvPicPr>
                  <a:picLocks noChangeAspect="1" noChangeArrowheads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 flipH="1">
                  <a:off x="7222770" y="3641432"/>
                  <a:ext cx="1967500" cy="119394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5041" y="1701212"/>
                  <a:ext cx="1863015" cy="1786267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7364" y="2743200"/>
                <a:ext cx="635880" cy="500166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113" y="1997171"/>
              <a:ext cx="825931" cy="55374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7621" y="1979207"/>
              <a:ext cx="1645423" cy="170961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2677" y="3824659"/>
              <a:ext cx="1159324" cy="120965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981" y="720738"/>
              <a:ext cx="2354334" cy="1122637"/>
            </a:xfrm>
            <a:prstGeom prst="rect">
              <a:avLst/>
            </a:prstGeom>
          </p:spPr>
        </p:pic>
      </p:grpSp>
      <p:sp>
        <p:nvSpPr>
          <p:cNvPr id="28" name="32-Point Star 27"/>
          <p:cNvSpPr/>
          <p:nvPr/>
        </p:nvSpPr>
        <p:spPr>
          <a:xfrm>
            <a:off x="7195422" y="201679"/>
            <a:ext cx="2385187" cy="1127018"/>
          </a:xfrm>
          <a:prstGeom prst="star3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bn-BD" sz="3200" dirty="0" smtClean="0">
                <a:solidFill>
                  <a:schemeClr val="tx1"/>
                </a:solidFill>
              </a:rPr>
              <a:t>ক্লিক 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করুন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Horizontal Scroll 28"/>
          <p:cNvSpPr/>
          <p:nvPr/>
        </p:nvSpPr>
        <p:spPr>
          <a:xfrm>
            <a:off x="9761574" y="-54349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০২মিনিট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00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3926" y="3431948"/>
            <a:ext cx="2482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বাড়ির কাজঃ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30522" y="4262240"/>
            <a:ext cx="10712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১. শব্দার্থ ও টীকা লেখঃ ক. নবান্ন , খ. কার্তিকের নবান্নের দেশ, গ. জলাঙ্গী, ঘ. রূপসা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81989" y="485004"/>
            <a:ext cx="7903029" cy="2946944"/>
            <a:chOff x="1719942" y="374872"/>
            <a:chExt cx="7903029" cy="29469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942" y="374872"/>
              <a:ext cx="7903029" cy="29469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286" y="1959429"/>
              <a:ext cx="2507371" cy="13226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942" y="1959429"/>
              <a:ext cx="2638425" cy="13497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996" y="1959429"/>
              <a:ext cx="2847975" cy="1349761"/>
            </a:xfrm>
            <a:prstGeom prst="rect">
              <a:avLst/>
            </a:prstGeom>
          </p:spPr>
        </p:pic>
      </p:grpSp>
      <p:sp>
        <p:nvSpPr>
          <p:cNvPr id="12" name="Vertical Scroll 11"/>
          <p:cNvSpPr/>
          <p:nvPr/>
        </p:nvSpPr>
        <p:spPr>
          <a:xfrm>
            <a:off x="5607971" y="4906374"/>
            <a:ext cx="1968486" cy="1625056"/>
          </a:xfrm>
          <a:prstGeom prst="verticalScroll">
            <a:avLst/>
          </a:prstGeom>
          <a:pattFill prst="pct10">
            <a:fgClr>
              <a:srgbClr val="00FF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ক্লিক করুন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9612718" y="149592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০২মিনিট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0438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1" y="340242"/>
            <a:ext cx="9356652" cy="5358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27020" y="469811"/>
            <a:ext cx="8782493" cy="176500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6000" dirty="0" smtClean="0"/>
              <a:t>আবার আসিব ফিরে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213091" y="4129391"/>
            <a:ext cx="6687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/>
              <a:t>সবাইকে ধন্যবাদ</a:t>
            </a:r>
            <a:endParaRPr lang="en-US" sz="9600" dirty="0"/>
          </a:p>
        </p:txBody>
      </p:sp>
      <p:sp>
        <p:nvSpPr>
          <p:cNvPr id="5" name="32-Point Star 4"/>
          <p:cNvSpPr/>
          <p:nvPr/>
        </p:nvSpPr>
        <p:spPr>
          <a:xfrm>
            <a:off x="8782025" y="5828620"/>
            <a:ext cx="3444950" cy="1201479"/>
          </a:xfrm>
          <a:prstGeom prst="star32">
            <a:avLst/>
          </a:prstGeom>
          <a:pattFill prst="lgCheck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FF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0" y="123040"/>
            <a:ext cx="5180479" cy="6660977"/>
          </a:xfrm>
          <a:prstGeom prst="rect">
            <a:avLst/>
          </a:prstGeom>
          <a:pattFill prst="plaid">
            <a:fgClr>
              <a:schemeClr val="accent1"/>
            </a:fgClr>
            <a:bgClr>
              <a:schemeClr val="bg1"/>
            </a:bgClr>
          </a:pattFill>
          <a:extLst/>
        </p:spPr>
      </p:pic>
      <p:pic>
        <p:nvPicPr>
          <p:cNvPr id="7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5180479" y="113940"/>
            <a:ext cx="5102183" cy="6660978"/>
          </a:xfrm>
          <a:prstGeom prst="rect">
            <a:avLst/>
          </a:prstGeom>
          <a:pattFill prst="plaid">
            <a:fgClr>
              <a:schemeClr val="accent1"/>
            </a:fgClr>
            <a:bgClr>
              <a:schemeClr val="bg1"/>
            </a:bgClr>
          </a:pattFill>
          <a:extLst/>
        </p:spPr>
      </p:pic>
      <p:sp>
        <p:nvSpPr>
          <p:cNvPr id="8" name="Horizontal Scroll 7"/>
          <p:cNvSpPr/>
          <p:nvPr/>
        </p:nvSpPr>
        <p:spPr>
          <a:xfrm rot="16200000">
            <a:off x="10455224" y="1220044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১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01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58" t="18242" r="5490" b="6468"/>
          <a:stretch/>
        </p:blipFill>
        <p:spPr>
          <a:xfrm>
            <a:off x="2218661" y="1382233"/>
            <a:ext cx="5670697" cy="3125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8661" y="4981099"/>
            <a:ext cx="591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উপর্যুক্ত ছবিতে কী কী দেখতে পারছো?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9165266" y="1382233"/>
            <a:ext cx="2360427" cy="3125972"/>
          </a:xfrm>
          <a:prstGeom prst="verticalScroll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ক্লিক করুন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608829" y="307372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১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89918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84762" y="4853842"/>
            <a:ext cx="591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উপর্যুক্ত ছবিতে কী কী দেখতে পারছো?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33604" y="1116065"/>
            <a:ext cx="6422081" cy="3264900"/>
            <a:chOff x="956930" y="1073535"/>
            <a:chExt cx="6422081" cy="32649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351" t="18823" r="5326" b="7921"/>
            <a:stretch/>
          </p:blipFill>
          <p:spPr>
            <a:xfrm>
              <a:off x="956930" y="1073535"/>
              <a:ext cx="6422081" cy="32649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1" y="3222014"/>
              <a:ext cx="2126512" cy="1116421"/>
            </a:xfrm>
            <a:prstGeom prst="rect">
              <a:avLst/>
            </a:prstGeom>
          </p:spPr>
        </p:pic>
      </p:grpSp>
      <p:sp>
        <p:nvSpPr>
          <p:cNvPr id="7" name="Horizontal Scroll 6"/>
          <p:cNvSpPr/>
          <p:nvPr/>
        </p:nvSpPr>
        <p:spPr>
          <a:xfrm>
            <a:off x="8955685" y="4380965"/>
            <a:ext cx="2757344" cy="2145072"/>
          </a:xfrm>
          <a:prstGeom prst="horizontalScroll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</a:rPr>
              <a:t>     ক্লিক করুন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8608829" y="307372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০1মিনিট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94397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6400" y="5853302"/>
            <a:ext cx="591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উপর্যুক্ত ছবিতে কী কী দেখতে পারছো?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81692" y="1041991"/>
            <a:ext cx="6294475" cy="4635795"/>
            <a:chOff x="2381692" y="1041991"/>
            <a:chExt cx="6294475" cy="46357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692" y="1041991"/>
              <a:ext cx="6294475" cy="463579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246" y="4720856"/>
              <a:ext cx="1998921" cy="956930"/>
            </a:xfrm>
            <a:prstGeom prst="rect">
              <a:avLst/>
            </a:prstGeom>
          </p:spPr>
        </p:pic>
      </p:grpSp>
      <p:sp>
        <p:nvSpPr>
          <p:cNvPr id="6" name="Horizontal Scroll 5"/>
          <p:cNvSpPr/>
          <p:nvPr/>
        </p:nvSpPr>
        <p:spPr>
          <a:xfrm>
            <a:off x="8969830" y="4354561"/>
            <a:ext cx="2873828" cy="2145072"/>
          </a:xfrm>
          <a:prstGeom prst="horizontalScroll">
            <a:avLst/>
          </a:prstGeom>
          <a:pattFill prst="pla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</a:rPr>
              <a:t>     ক্লিক করুন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9413232" y="371168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১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8544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33" y="648393"/>
            <a:ext cx="5237018" cy="48218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9656" y="5470197"/>
            <a:ext cx="591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উপর্যুক্ত ছবিতে কী কী দেখতে পারছো?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579429" y="3648290"/>
            <a:ext cx="2355166" cy="2145072"/>
          </a:xfrm>
          <a:prstGeom prst="horizontalScroll">
            <a:avLst/>
          </a:prstGeom>
          <a:pattFill prst="lgConfetti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</a:rPr>
              <a:t>     ক্লিক  </a:t>
            </a:r>
          </a:p>
          <a:p>
            <a:r>
              <a:rPr lang="bn-BD" sz="3200" dirty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    করুন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413232" y="371168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১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4663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7" y="283397"/>
            <a:ext cx="9356652" cy="4699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499395" y="5139133"/>
            <a:ext cx="591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উপর্যুক্ত ছবিতে কী কী দেখতে পারছো?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9906000" y="4712928"/>
            <a:ext cx="1863112" cy="2145072"/>
          </a:xfrm>
          <a:prstGeom prst="horizontalScroll">
            <a:avLst/>
          </a:prstGeom>
          <a:pattFill prst="diagBrick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</a:rPr>
              <a:t>     ক্লিক  </a:t>
            </a:r>
          </a:p>
          <a:p>
            <a:r>
              <a:rPr lang="bn-BD" sz="3200" dirty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    করুন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817395" y="434963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১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509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98885" y="324847"/>
            <a:ext cx="11090192" cy="5346761"/>
            <a:chOff x="1426153" y="-92132"/>
            <a:chExt cx="10391553" cy="53467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153" y="-92132"/>
              <a:ext cx="10391553" cy="5346761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450538" y="349275"/>
              <a:ext cx="10367168" cy="4877350"/>
              <a:chOff x="1006546" y="375135"/>
              <a:chExt cx="9966252" cy="487735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8" t="13511" r="7315" b="5766"/>
              <a:stretch/>
            </p:blipFill>
            <p:spPr>
              <a:xfrm>
                <a:off x="4295553" y="2240078"/>
                <a:ext cx="1221981" cy="75071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480" r="6198"/>
              <a:stretch/>
            </p:blipFill>
            <p:spPr>
              <a:xfrm>
                <a:off x="1006548" y="4348764"/>
                <a:ext cx="1609060" cy="90372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546" y="3246954"/>
                <a:ext cx="1655800" cy="79922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7534" y="2235098"/>
                <a:ext cx="1138446" cy="75569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5980" y="2216616"/>
                <a:ext cx="2038101" cy="774174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76" t="7807"/>
              <a:stretch/>
            </p:blipFill>
            <p:spPr>
              <a:xfrm>
                <a:off x="9654362" y="2539079"/>
                <a:ext cx="1318436" cy="90342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1662" y="375135"/>
                <a:ext cx="1515845" cy="79922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17" t="49940" b="4727"/>
              <a:stretch/>
            </p:blipFill>
            <p:spPr>
              <a:xfrm>
                <a:off x="2615608" y="4690951"/>
                <a:ext cx="1424231" cy="56153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95" t="49940" r="50397" b="4727"/>
              <a:stretch/>
            </p:blipFill>
            <p:spPr>
              <a:xfrm>
                <a:off x="2662346" y="3246954"/>
                <a:ext cx="2382584" cy="856600"/>
              </a:xfrm>
              <a:prstGeom prst="rect">
                <a:avLst/>
              </a:prstGeom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4479932" y="324847"/>
            <a:ext cx="6893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bn-BD" sz="8000" dirty="0" smtClean="0"/>
              <a:t>আবার আসিব ফিরে  </a:t>
            </a:r>
            <a:endParaRPr lang="en-US" sz="8000" dirty="0"/>
          </a:p>
        </p:txBody>
      </p:sp>
      <p:sp>
        <p:nvSpPr>
          <p:cNvPr id="16" name="TextBox 15"/>
          <p:cNvSpPr txBox="1"/>
          <p:nvPr/>
        </p:nvSpPr>
        <p:spPr>
          <a:xfrm>
            <a:off x="730101" y="1553868"/>
            <a:ext cx="11461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</a:t>
            </a:r>
            <a:r>
              <a:rPr lang="bn-BD" sz="5400" dirty="0" smtClean="0"/>
              <a:t> বলতো আজকে আমাদের পাঠ্যবিষয় কী হতে পারে ?</a:t>
            </a:r>
            <a:endParaRPr lang="en-US" sz="54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598335" y="1264240"/>
            <a:ext cx="6089642" cy="44066"/>
          </a:xfrm>
          <a:prstGeom prst="line">
            <a:avLst/>
          </a:prstGeom>
          <a:ln w="381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32-Point Star 16"/>
          <p:cNvSpPr/>
          <p:nvPr/>
        </p:nvSpPr>
        <p:spPr>
          <a:xfrm>
            <a:off x="6353932" y="5442992"/>
            <a:ext cx="3444950" cy="1201479"/>
          </a:xfrm>
          <a:prstGeom prst="star32">
            <a:avLst/>
          </a:prstGeom>
          <a:pattFill prst="shingle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0" name="Horizontal Scroll 19"/>
          <p:cNvSpPr/>
          <p:nvPr/>
        </p:nvSpPr>
        <p:spPr>
          <a:xfrm rot="16200000">
            <a:off x="-342663" y="1661801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০২মিনিট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9174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/>
      <p:bldP spid="16" grpId="1"/>
      <p:bldP spid="1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162751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7995817" y="5143565"/>
            <a:ext cx="3444950" cy="1201479"/>
          </a:xfrm>
          <a:prstGeom prst="star32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28575">
            <a:solidFill>
              <a:srgbClr val="00CC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413232" y="371168"/>
            <a:ext cx="2430426" cy="670823"/>
          </a:xfrm>
          <a:prstGeom prst="horizontalScroll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০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646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7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510</Words>
  <Application>Microsoft Office PowerPoint</Application>
  <PresentationFormat>Widescreen</PresentationFormat>
  <Paragraphs>126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145</cp:revision>
  <dcterms:created xsi:type="dcterms:W3CDTF">2020-01-01T12:32:42Z</dcterms:created>
  <dcterms:modified xsi:type="dcterms:W3CDTF">2020-01-06T13:32:42Z</dcterms:modified>
</cp:coreProperties>
</file>