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77" r:id="rId4"/>
    <p:sldId id="269" r:id="rId5"/>
    <p:sldId id="278" r:id="rId6"/>
    <p:sldId id="279" r:id="rId7"/>
    <p:sldId id="263" r:id="rId8"/>
    <p:sldId id="280" r:id="rId9"/>
    <p:sldId id="264" r:id="rId10"/>
    <p:sldId id="265" r:id="rId11"/>
    <p:sldId id="270" r:id="rId12"/>
    <p:sldId id="273" r:id="rId13"/>
    <p:sldId id="268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B72F7-465E-4E16-BE0C-54C6A4756C0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4836D-9037-480B-834A-5173D085D255}">
      <dgm:prSet phldrT="[Text]" custT="1"/>
      <dgm:spPr/>
      <dgm:t>
        <a:bodyPr/>
        <a:lstStyle/>
        <a:p>
          <a:r>
            <a:rPr lang="en-US" sz="5400" dirty="0" err="1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sz="4000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  <a:p>
          <a:r>
            <a:rPr lang="en-US" sz="5400" dirty="0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১৯২১</a:t>
          </a:r>
          <a:endParaRPr lang="en-US" sz="4000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</dgm:t>
    </dgm:pt>
    <dgm:pt modelId="{B316E177-312D-431F-A31A-7E2AD377BF9E}" type="parTrans" cxnId="{38023B0C-5FAB-4C22-B71F-0DCA3D03E84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B2FA25D-7327-45D1-8841-FF02A1EBCC87}" type="sibTrans" cxnId="{38023B0C-5FAB-4C22-B71F-0DCA3D03E843}">
      <dgm:prSet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24F831-10CA-40D6-82FD-8D561ED62349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কর্মজীবন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4000" dirty="0" err="1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অধ্যাপনা</a:t>
          </a:r>
          <a:endParaRPr lang="en-US" sz="40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1CC5EFA7-FD95-4ECE-97BE-CFD5A090AA72}" type="parTrans" cxnId="{AE78B8E6-E6E2-4A73-8B84-2474DC46A8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E115F7-0C12-4781-A970-2F1E6F0344AE}" type="sibTrans" cxnId="{AE78B8E6-E6E2-4A73-8B84-2474DC46A82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806332-4B1D-4691-84D6-CE39E9703D4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মৃত্যু</a:t>
          </a:r>
          <a:endParaRPr lang="en-US" sz="4400" dirty="0">
            <a:latin typeface="NikoshBAN" pitchFamily="2" charset="0"/>
            <a:cs typeface="NikoshBAN" pitchFamily="2" charset="0"/>
          </a:endParaRPr>
        </a:p>
        <a:p>
          <a:r>
            <a:rPr lang="en-US" sz="4400" dirty="0">
              <a:latin typeface="NikoshBAN" pitchFamily="2" charset="0"/>
              <a:cs typeface="NikoshBAN" pitchFamily="2" charset="0"/>
            </a:rPr>
            <a:t>১৯৮৮ </a:t>
          </a:r>
          <a:r>
            <a:rPr lang="en-US" sz="4400" dirty="0" err="1">
              <a:latin typeface="NikoshBAN" pitchFamily="2" charset="0"/>
              <a:cs typeface="NikoshBAN" pitchFamily="2" charset="0"/>
            </a:rPr>
            <a:t>খ্রি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81371E1C-F8F5-466B-B6FB-6A70AA8FFDB2}" type="parTrans" cxnId="{76A4C0C1-31E2-4A1B-A0F0-7FB68B8388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58D09A-23F0-4E70-857F-AE9F33F99B8F}" type="sibTrans" cxnId="{76A4C0C1-31E2-4A1B-A0F0-7FB68B838802}">
      <dgm:prSet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0194627-8429-4B7E-8B97-1ECDAD92D81A}" type="pres">
      <dgm:prSet presAssocID="{441B72F7-465E-4E16-BE0C-54C6A4756C00}" presName="cycle" presStyleCnt="0">
        <dgm:presLayoutVars>
          <dgm:dir/>
          <dgm:resizeHandles val="exact"/>
        </dgm:presLayoutVars>
      </dgm:prSet>
      <dgm:spPr/>
    </dgm:pt>
    <dgm:pt modelId="{AFC2F8DD-1E02-4D85-A26B-E625E27D846B}" type="pres">
      <dgm:prSet presAssocID="{0014836D-9037-480B-834A-5173D085D255}" presName="node" presStyleLbl="node1" presStyleIdx="0" presStyleCnt="3" custScaleX="129294" custScaleY="105055" custRadScaleRad="115018" custRadScaleInc="-11587">
        <dgm:presLayoutVars>
          <dgm:bulletEnabled val="1"/>
        </dgm:presLayoutVars>
      </dgm:prSet>
      <dgm:spPr/>
    </dgm:pt>
    <dgm:pt modelId="{1D15B8BB-99AA-4EC0-BFE2-54E279E09729}" type="pres">
      <dgm:prSet presAssocID="{DB2FA25D-7327-45D1-8841-FF02A1EBCC87}" presName="sibTrans" presStyleLbl="sibTrans2D1" presStyleIdx="0" presStyleCnt="3" custFlipVert="1" custScaleX="71323" custScaleY="94414" custLinFactX="300000" custLinFactY="-100000" custLinFactNeighborX="329005" custLinFactNeighborY="-116082"/>
      <dgm:spPr/>
    </dgm:pt>
    <dgm:pt modelId="{A02380E9-F4F7-40B4-B6B5-56382C251857}" type="pres">
      <dgm:prSet presAssocID="{DB2FA25D-7327-45D1-8841-FF02A1EBCC87}" presName="connectorText" presStyleLbl="sibTrans2D1" presStyleIdx="0" presStyleCnt="3"/>
      <dgm:spPr/>
    </dgm:pt>
    <dgm:pt modelId="{FFBA5039-D796-420D-AEF0-9D5BA7534BE6}" type="pres">
      <dgm:prSet presAssocID="{BB24F831-10CA-40D6-82FD-8D561ED62349}" presName="node" presStyleLbl="node1" presStyleIdx="1" presStyleCnt="3" custScaleX="108071" custScaleY="95590" custRadScaleRad="117696" custRadScaleInc="-32436">
        <dgm:presLayoutVars>
          <dgm:bulletEnabled val="1"/>
        </dgm:presLayoutVars>
      </dgm:prSet>
      <dgm:spPr/>
    </dgm:pt>
    <dgm:pt modelId="{06231F76-0F10-4E9C-AAC6-7D06B00E37E7}" type="pres">
      <dgm:prSet presAssocID="{53E115F7-0C12-4781-A970-2F1E6F0344AE}" presName="sibTrans" presStyleLbl="sibTrans2D1" presStyleIdx="1" presStyleCnt="3" custLinFactNeighborX="3374" custLinFactNeighborY="-2953"/>
      <dgm:spPr/>
    </dgm:pt>
    <dgm:pt modelId="{88277655-D82B-4F5F-A98E-986ED0E250BB}" type="pres">
      <dgm:prSet presAssocID="{53E115F7-0C12-4781-A970-2F1E6F0344AE}" presName="connectorText" presStyleLbl="sibTrans2D1" presStyleIdx="1" presStyleCnt="3"/>
      <dgm:spPr/>
    </dgm:pt>
    <dgm:pt modelId="{F2045462-CCCD-4C3F-B34F-50D43EE8B17D}" type="pres">
      <dgm:prSet presAssocID="{42806332-4B1D-4691-84D6-CE39E9703D41}" presName="node" presStyleLbl="node1" presStyleIdx="2" presStyleCnt="3" custScaleX="115551" custScaleY="100215" custRadScaleRad="121925" custRadScaleInc="36713">
        <dgm:presLayoutVars>
          <dgm:bulletEnabled val="1"/>
        </dgm:presLayoutVars>
      </dgm:prSet>
      <dgm:spPr/>
    </dgm:pt>
    <dgm:pt modelId="{66A0CB18-58B7-4D54-99BA-375BD2F3F149}" type="pres">
      <dgm:prSet presAssocID="{9A58D09A-23F0-4E70-857F-AE9F33F99B8F}" presName="sibTrans" presStyleLbl="sibTrans2D1" presStyleIdx="2" presStyleCnt="3" custAng="21391799" custScaleX="279698" custScaleY="58869" custLinFactX="-600000" custLinFactY="-100000" custLinFactNeighborX="-663859" custLinFactNeighborY="-105690"/>
      <dgm:spPr/>
    </dgm:pt>
    <dgm:pt modelId="{9FA4CF49-B51E-4626-A1E1-B4DF7D8FEB42}" type="pres">
      <dgm:prSet presAssocID="{9A58D09A-23F0-4E70-857F-AE9F33F99B8F}" presName="connectorText" presStyleLbl="sibTrans2D1" presStyleIdx="2" presStyleCnt="3"/>
      <dgm:spPr/>
    </dgm:pt>
  </dgm:ptLst>
  <dgm:cxnLst>
    <dgm:cxn modelId="{38023B0C-5FAB-4C22-B71F-0DCA3D03E843}" srcId="{441B72F7-465E-4E16-BE0C-54C6A4756C00}" destId="{0014836D-9037-480B-834A-5173D085D255}" srcOrd="0" destOrd="0" parTransId="{B316E177-312D-431F-A31A-7E2AD377BF9E}" sibTransId="{DB2FA25D-7327-45D1-8841-FF02A1EBCC87}"/>
    <dgm:cxn modelId="{D9FC8E24-A51F-4B93-A01D-35B5E36FE60D}" type="presOf" srcId="{9A58D09A-23F0-4E70-857F-AE9F33F99B8F}" destId="{66A0CB18-58B7-4D54-99BA-375BD2F3F149}" srcOrd="0" destOrd="0" presId="urn:microsoft.com/office/officeart/2005/8/layout/cycle2"/>
    <dgm:cxn modelId="{4DE91635-B054-44F6-92C1-60445F39ABC7}" type="presOf" srcId="{DB2FA25D-7327-45D1-8841-FF02A1EBCC87}" destId="{1D15B8BB-99AA-4EC0-BFE2-54E279E09729}" srcOrd="0" destOrd="0" presId="urn:microsoft.com/office/officeart/2005/8/layout/cycle2"/>
    <dgm:cxn modelId="{7207ED68-747A-4953-912F-A898AB4768BE}" type="presOf" srcId="{42806332-4B1D-4691-84D6-CE39E9703D41}" destId="{F2045462-CCCD-4C3F-B34F-50D43EE8B17D}" srcOrd="0" destOrd="0" presId="urn:microsoft.com/office/officeart/2005/8/layout/cycle2"/>
    <dgm:cxn modelId="{6C11436B-E09E-4FAF-A31D-065D9936AA7F}" type="presOf" srcId="{441B72F7-465E-4E16-BE0C-54C6A4756C00}" destId="{00194627-8429-4B7E-8B97-1ECDAD92D81A}" srcOrd="0" destOrd="0" presId="urn:microsoft.com/office/officeart/2005/8/layout/cycle2"/>
    <dgm:cxn modelId="{EBA10F8A-AA24-4567-BADF-25B72CC72315}" type="presOf" srcId="{0014836D-9037-480B-834A-5173D085D255}" destId="{AFC2F8DD-1E02-4D85-A26B-E625E27D846B}" srcOrd="0" destOrd="0" presId="urn:microsoft.com/office/officeart/2005/8/layout/cycle2"/>
    <dgm:cxn modelId="{25D73EA3-7D03-4D10-ABDF-C9A497A538FD}" type="presOf" srcId="{DB2FA25D-7327-45D1-8841-FF02A1EBCC87}" destId="{A02380E9-F4F7-40B4-B6B5-56382C251857}" srcOrd="1" destOrd="0" presId="urn:microsoft.com/office/officeart/2005/8/layout/cycle2"/>
    <dgm:cxn modelId="{78F291BD-57E9-488C-81FF-253BE981693B}" type="presOf" srcId="{53E115F7-0C12-4781-A970-2F1E6F0344AE}" destId="{88277655-D82B-4F5F-A98E-986ED0E250BB}" srcOrd="1" destOrd="0" presId="urn:microsoft.com/office/officeart/2005/8/layout/cycle2"/>
    <dgm:cxn modelId="{B910FDC0-8E6C-49F5-AAA7-5A6CF251904F}" type="presOf" srcId="{9A58D09A-23F0-4E70-857F-AE9F33F99B8F}" destId="{9FA4CF49-B51E-4626-A1E1-B4DF7D8FEB42}" srcOrd="1" destOrd="0" presId="urn:microsoft.com/office/officeart/2005/8/layout/cycle2"/>
    <dgm:cxn modelId="{76A4C0C1-31E2-4A1B-A0F0-7FB68B838802}" srcId="{441B72F7-465E-4E16-BE0C-54C6A4756C00}" destId="{42806332-4B1D-4691-84D6-CE39E9703D41}" srcOrd="2" destOrd="0" parTransId="{81371E1C-F8F5-466B-B6FB-6A70AA8FFDB2}" sibTransId="{9A58D09A-23F0-4E70-857F-AE9F33F99B8F}"/>
    <dgm:cxn modelId="{0C3FCFCF-2A24-4CCB-8407-0CA616CDD2C5}" type="presOf" srcId="{BB24F831-10CA-40D6-82FD-8D561ED62349}" destId="{FFBA5039-D796-420D-AEF0-9D5BA7534BE6}" srcOrd="0" destOrd="0" presId="urn:microsoft.com/office/officeart/2005/8/layout/cycle2"/>
    <dgm:cxn modelId="{25D9B9DA-0E72-4AC2-8036-8477E1D8A28B}" type="presOf" srcId="{53E115F7-0C12-4781-A970-2F1E6F0344AE}" destId="{06231F76-0F10-4E9C-AAC6-7D06B00E37E7}" srcOrd="0" destOrd="0" presId="urn:microsoft.com/office/officeart/2005/8/layout/cycle2"/>
    <dgm:cxn modelId="{AE78B8E6-E6E2-4A73-8B84-2474DC46A825}" srcId="{441B72F7-465E-4E16-BE0C-54C6A4756C00}" destId="{BB24F831-10CA-40D6-82FD-8D561ED62349}" srcOrd="1" destOrd="0" parTransId="{1CC5EFA7-FD95-4ECE-97BE-CFD5A090AA72}" sibTransId="{53E115F7-0C12-4781-A970-2F1E6F0344AE}"/>
    <dgm:cxn modelId="{BCA22887-1807-4AAB-88CC-A50BFE0443AA}" type="presParOf" srcId="{00194627-8429-4B7E-8B97-1ECDAD92D81A}" destId="{AFC2F8DD-1E02-4D85-A26B-E625E27D846B}" srcOrd="0" destOrd="0" presId="urn:microsoft.com/office/officeart/2005/8/layout/cycle2"/>
    <dgm:cxn modelId="{52E8353A-4195-4153-91B9-2CBE58A9216E}" type="presParOf" srcId="{00194627-8429-4B7E-8B97-1ECDAD92D81A}" destId="{1D15B8BB-99AA-4EC0-BFE2-54E279E09729}" srcOrd="1" destOrd="0" presId="urn:microsoft.com/office/officeart/2005/8/layout/cycle2"/>
    <dgm:cxn modelId="{7A6270A5-4FB1-42E7-AC66-B944E7443C93}" type="presParOf" srcId="{1D15B8BB-99AA-4EC0-BFE2-54E279E09729}" destId="{A02380E9-F4F7-40B4-B6B5-56382C251857}" srcOrd="0" destOrd="0" presId="urn:microsoft.com/office/officeart/2005/8/layout/cycle2"/>
    <dgm:cxn modelId="{D8EA024E-04DE-4496-B12E-E38D5858B271}" type="presParOf" srcId="{00194627-8429-4B7E-8B97-1ECDAD92D81A}" destId="{FFBA5039-D796-420D-AEF0-9D5BA7534BE6}" srcOrd="2" destOrd="0" presId="urn:microsoft.com/office/officeart/2005/8/layout/cycle2"/>
    <dgm:cxn modelId="{41D58DCD-B356-4A20-B04F-10C3DE781250}" type="presParOf" srcId="{00194627-8429-4B7E-8B97-1ECDAD92D81A}" destId="{06231F76-0F10-4E9C-AAC6-7D06B00E37E7}" srcOrd="3" destOrd="0" presId="urn:microsoft.com/office/officeart/2005/8/layout/cycle2"/>
    <dgm:cxn modelId="{70FC116F-7AC2-4F9B-A3D2-72646C75F1BC}" type="presParOf" srcId="{06231F76-0F10-4E9C-AAC6-7D06B00E37E7}" destId="{88277655-D82B-4F5F-A98E-986ED0E250BB}" srcOrd="0" destOrd="0" presId="urn:microsoft.com/office/officeart/2005/8/layout/cycle2"/>
    <dgm:cxn modelId="{A253D25C-7092-4568-96E4-E6E4AB333075}" type="presParOf" srcId="{00194627-8429-4B7E-8B97-1ECDAD92D81A}" destId="{F2045462-CCCD-4C3F-B34F-50D43EE8B17D}" srcOrd="4" destOrd="0" presId="urn:microsoft.com/office/officeart/2005/8/layout/cycle2"/>
    <dgm:cxn modelId="{566C013E-B884-49F9-B86E-3F09F325E45F}" type="presParOf" srcId="{00194627-8429-4B7E-8B97-1ECDAD92D81A}" destId="{66A0CB18-58B7-4D54-99BA-375BD2F3F149}" srcOrd="5" destOrd="0" presId="urn:microsoft.com/office/officeart/2005/8/layout/cycle2"/>
    <dgm:cxn modelId="{07734E80-EE45-4257-8152-1F12424AB202}" type="presParOf" srcId="{66A0CB18-58B7-4D54-99BA-375BD2F3F149}" destId="{9FA4CF49-B51E-4626-A1E1-B4DF7D8FEB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F8DD-1E02-4D85-A26B-E625E27D846B}">
      <dsp:nvSpPr>
        <dsp:cNvPr id="0" name=""/>
        <dsp:cNvSpPr/>
      </dsp:nvSpPr>
      <dsp:spPr>
        <a:xfrm>
          <a:off x="2166913" y="-31425"/>
          <a:ext cx="3167088" cy="257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জন্ম</a:t>
          </a:r>
          <a:endParaRPr lang="en-US" sz="4000" kern="1200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accent3"/>
              </a:solidFill>
              <a:latin typeface="NikoshBAN" pitchFamily="2" charset="0"/>
              <a:cs typeface="NikoshBAN" pitchFamily="2" charset="0"/>
            </a:rPr>
            <a:t>১৯২১</a:t>
          </a:r>
          <a:endParaRPr lang="en-US" sz="4000" kern="1200" dirty="0">
            <a:solidFill>
              <a:schemeClr val="accent3"/>
            </a:solidFill>
            <a:latin typeface="NikoshBAN" pitchFamily="2" charset="0"/>
            <a:cs typeface="NikoshBAN" pitchFamily="2" charset="0"/>
          </a:endParaRPr>
        </a:p>
      </dsp:txBody>
      <dsp:txXfrm>
        <a:off x="2630722" y="345433"/>
        <a:ext cx="2239470" cy="1819632"/>
      </dsp:txXfrm>
    </dsp:sp>
    <dsp:sp modelId="{1D15B8BB-99AA-4EC0-BFE2-54E279E09729}">
      <dsp:nvSpPr>
        <dsp:cNvPr id="0" name=""/>
        <dsp:cNvSpPr/>
      </dsp:nvSpPr>
      <dsp:spPr>
        <a:xfrm rot="19010923" flipV="1">
          <a:off x="7791343" y="418840"/>
          <a:ext cx="419312" cy="780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7808353" y="617964"/>
        <a:ext cx="293518" cy="468320"/>
      </dsp:txXfrm>
    </dsp:sp>
    <dsp:sp modelId="{FFBA5039-D796-420D-AEF0-9D5BA7534BE6}">
      <dsp:nvSpPr>
        <dsp:cNvPr id="0" name=""/>
        <dsp:cNvSpPr/>
      </dsp:nvSpPr>
      <dsp:spPr>
        <a:xfrm>
          <a:off x="5181610" y="2666990"/>
          <a:ext cx="2647226" cy="2341500"/>
        </a:xfrm>
        <a:prstGeom prst="ellips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কর্মজীবন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অধ্যাপনা</a:t>
          </a:r>
          <a:endParaRPr lang="en-US" sz="4000" kern="1200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sp:txBody>
      <dsp:txXfrm>
        <a:off x="5569287" y="3009895"/>
        <a:ext cx="1871872" cy="1655690"/>
      </dsp:txXfrm>
    </dsp:sp>
    <dsp:sp modelId="{06231F76-0F10-4E9C-AAC6-7D06B00E37E7}">
      <dsp:nvSpPr>
        <dsp:cNvPr id="0" name=""/>
        <dsp:cNvSpPr/>
      </dsp:nvSpPr>
      <dsp:spPr>
        <a:xfrm rot="10867099">
          <a:off x="3507696" y="3352489"/>
          <a:ext cx="1212177" cy="826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3755686" y="3520252"/>
        <a:ext cx="964163" cy="496028"/>
      </dsp:txXfrm>
    </dsp:sp>
    <dsp:sp modelId="{F2045462-CCCD-4C3F-B34F-50D43EE8B17D}">
      <dsp:nvSpPr>
        <dsp:cNvPr id="0" name=""/>
        <dsp:cNvSpPr/>
      </dsp:nvSpPr>
      <dsp:spPr>
        <a:xfrm>
          <a:off x="65148" y="2512256"/>
          <a:ext cx="2830450" cy="2454791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lumMod val="114000"/>
              </a:schemeClr>
            </a:gs>
            <a:gs pos="100000">
              <a:schemeClr val="accent3"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মৃত্যু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NikoshBAN" pitchFamily="2" charset="0"/>
              <a:cs typeface="NikoshBAN" pitchFamily="2" charset="0"/>
            </a:rPr>
            <a:t>১৯৮৮ </a:t>
          </a:r>
          <a:r>
            <a:rPr lang="en-US" sz="4400" kern="1200" dirty="0" err="1">
              <a:latin typeface="NikoshBAN" pitchFamily="2" charset="0"/>
              <a:cs typeface="NikoshBAN" pitchFamily="2" charset="0"/>
            </a:rPr>
            <a:t>খ্রি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479658" y="2871752"/>
        <a:ext cx="2001430" cy="1735799"/>
      </dsp:txXfrm>
    </dsp:sp>
    <dsp:sp modelId="{66A0CB18-58B7-4D54-99BA-375BD2F3F149}">
      <dsp:nvSpPr>
        <dsp:cNvPr id="0" name=""/>
        <dsp:cNvSpPr/>
      </dsp:nvSpPr>
      <dsp:spPr>
        <a:xfrm rot="18536939">
          <a:off x="-491330" y="596540"/>
          <a:ext cx="982661" cy="486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-464219" y="750650"/>
        <a:ext cx="836658" cy="292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0794-E9F4-4BB9-908F-9F9DF686D24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77B6-CC0B-4F14-AB88-9C5A35C1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29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2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n.wikipedia.org/wiki/%E0%A6%95%E0%A6%BE%E0%A6%AE%E0%A6%B0%E0%A7%81%E0%A6%B2_%E0%A6%B9%E0%A6%BE%E0%A6%B8%E0%A6%BE%E0%A6%A8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04799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372" y="3810000"/>
            <a:ext cx="7086599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7620000" cy="3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787DB9-3643-4331-B345-24615708B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2" y="1143000"/>
            <a:ext cx="4114798" cy="5611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10EAA6-02AD-498A-8BF4-3D1B0D59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3000"/>
            <a:ext cx="4114800" cy="5611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44092-AEED-444A-91EC-9AD53849BB1F}"/>
              </a:ext>
            </a:extLst>
          </p:cNvPr>
          <p:cNvSpPr txBox="1"/>
          <p:nvPr/>
        </p:nvSpPr>
        <p:spPr>
          <a:xfrm>
            <a:off x="18288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229600" cy="1371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38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3800" dirty="0"/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981200"/>
            <a:ext cx="8229600" cy="1771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ক-দল</a:t>
            </a:r>
            <a:br>
              <a:rPr lang="en-US">
                <a:latin typeface="NikoshBAN" pitchFamily="2" charset="0"/>
                <a:cs typeface="NikoshBAN" pitchFamily="2" charset="0"/>
              </a:rPr>
            </a:br>
            <a:r>
              <a:rPr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কুটির শিল্পের একটি তালিকা তৈরি কর</a:t>
            </a:r>
            <a:r>
              <a:rPr lang="en-US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1000"/>
            <a:ext cx="8229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8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6629400" cy="121919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743200"/>
            <a:ext cx="6705600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ঢাকাই মসলিন কাপড়ের বর্ণানা দাও।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7" y="1219200"/>
            <a:ext cx="8991600" cy="3962400"/>
          </a:xfr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শিল্পসম্মত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নিতান্ত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কুটিরশিল্প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F210E-6EF2-4D68-98AE-5F8DA568ABFA}"/>
              </a:ext>
            </a:extLst>
          </p:cNvPr>
          <p:cNvSpPr txBox="1"/>
          <p:nvPr/>
        </p:nvSpPr>
        <p:spPr>
          <a:xfrm>
            <a:off x="2667000" y="304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উত্তর মিলিয়ে নাও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5029200" cy="1143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92D050"/>
                </a:solidFill>
              </a:rPr>
              <a:t> </a:t>
            </a:r>
            <a:r>
              <a:rPr lang="en-US" sz="6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52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51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553200" cy="1524000"/>
          </a:xfrm>
          <a:ln w="7620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98500"/>
            <a:ext cx="6629400" cy="37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00200"/>
            <a:ext cx="3352801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খন্দকার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আ।মজিদ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সূতী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সোহরাওয়ার্দী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গোপালপুর,টাংগাইল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3048000" cy="45259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বিষয়ঃ-বাংলা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শ্রেণি-৮ম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তারিখঃ-০৫/০১/২০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1"/>
            <a:ext cx="59436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6866-DD53-4BDF-AB28-918F14D0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13" y="1828800"/>
            <a:ext cx="2209801" cy="2692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91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903D8A-5CBA-4E3F-8AB0-AFE23F1278E5}"/>
              </a:ext>
            </a:extLst>
          </p:cNvPr>
          <p:cNvSpPr txBox="1"/>
          <p:nvPr/>
        </p:nvSpPr>
        <p:spPr>
          <a:xfrm>
            <a:off x="2743200" y="16481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</a:rPr>
              <a:t>ছবি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গুলো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লক্ষ</a:t>
            </a:r>
            <a:r>
              <a:rPr lang="en-US" sz="3200" dirty="0">
                <a:solidFill>
                  <a:srgbClr val="00B0F0"/>
                </a:solidFill>
              </a:rPr>
              <a:t> ক</a:t>
            </a:r>
            <a:r>
              <a:rPr lang="as-IN" sz="3200" dirty="0">
                <a:solidFill>
                  <a:srgbClr val="00B0F0"/>
                </a:solidFill>
              </a:rPr>
              <a:t>র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677"/>
            <a:ext cx="8991600" cy="67173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25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49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2895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71855-0A04-4B92-BCC1-B444D0FE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7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283C4-E803-4EE2-A02B-0C4B9EA4BD3E}"/>
              </a:ext>
            </a:extLst>
          </p:cNvPr>
          <p:cNvSpPr/>
          <p:nvPr/>
        </p:nvSpPr>
        <p:spPr>
          <a:xfrm>
            <a:off x="0" y="10668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লোক শিল্প কী-তা ব্যাখ্যা করতে পারবে।</a:t>
            </a:r>
          </a:p>
          <a:p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২।কুটির শিল্পের বনর্ণা করতে পারবে।</a:t>
            </a:r>
          </a:p>
          <a:p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কাপ</a:t>
            </a:r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ড়ের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দিক গুলো চি</a:t>
            </a:r>
            <a:r>
              <a:rPr lang="en-US" sz="400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হ্নিত</a:t>
            </a:r>
            <a:r>
              <a:rPr lang="bn-IN" sz="400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সম্বন্ধে জানতে পারবে।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13F3D-6F8E-488C-8CE0-B93A19760C4C}"/>
              </a:ext>
            </a:extLst>
          </p:cNvPr>
          <p:cNvSpPr txBox="1"/>
          <p:nvPr/>
        </p:nvSpPr>
        <p:spPr>
          <a:xfrm>
            <a:off x="1638300" y="76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 ফল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2645907"/>
              </p:ext>
            </p:extLst>
          </p:nvPr>
        </p:nvGraphicFramePr>
        <p:xfrm>
          <a:off x="685800" y="381000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2E886C-804D-4FA7-93F0-ABB4C291D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23280" y="3068851"/>
            <a:ext cx="17526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4694C-BC83-45C7-A8F9-368DAD0E7632}"/>
              </a:ext>
            </a:extLst>
          </p:cNvPr>
          <p:cNvSpPr txBox="1"/>
          <p:nvPr/>
        </p:nvSpPr>
        <p:spPr>
          <a:xfrm>
            <a:off x="4007686" y="5096470"/>
            <a:ext cx="100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31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507</TotalTime>
  <Words>135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Wingdings 3</vt:lpstr>
      <vt:lpstr>Ion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আমাদের লোকশিল্প                   -কামরুল হাসান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কোন জিনিস দিয়ে দেশের মানুষের হাতে তৈরি শিল্পসম্মত দ্রব্য হলো লোক শিল্প। নিতান্ত পারিবারিক পরিবেশে পরিবারের সদস্যদের নিয়ে যে সব দ্রব্য তৈরি হয় সেটাই কুটিরশিল্প। ঢাকার মসলিন কাপড় ছিল বিখ্যাত।  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SHAMIM</dc:creator>
  <cp:lastModifiedBy>teacher</cp:lastModifiedBy>
  <cp:revision>75</cp:revision>
  <dcterms:created xsi:type="dcterms:W3CDTF">2006-08-16T00:00:00Z</dcterms:created>
  <dcterms:modified xsi:type="dcterms:W3CDTF">2020-01-06T04:15:49Z</dcterms:modified>
</cp:coreProperties>
</file>