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79" r:id="rId2"/>
    <p:sldId id="277" r:id="rId3"/>
    <p:sldId id="278" r:id="rId4"/>
    <p:sldId id="264" r:id="rId5"/>
    <p:sldId id="263" r:id="rId6"/>
    <p:sldId id="274" r:id="rId7"/>
    <p:sldId id="265" r:id="rId8"/>
    <p:sldId id="266" r:id="rId9"/>
    <p:sldId id="259" r:id="rId10"/>
    <p:sldId id="260" r:id="rId11"/>
    <p:sldId id="276" r:id="rId12"/>
    <p:sldId id="269" r:id="rId13"/>
    <p:sldId id="267" r:id="rId14"/>
    <p:sldId id="268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 CREST" initials="CC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FC8"/>
    <a:srgbClr val="FFCCFF"/>
    <a:srgbClr val="99CCFF"/>
    <a:srgbClr val="AA6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23" autoAdjust="0"/>
  </p:normalViewPr>
  <p:slideViewPr>
    <p:cSldViewPr>
      <p:cViewPr varScale="1">
        <p:scale>
          <a:sx n="63" d="100"/>
          <a:sy n="63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F40CF-5ED1-4A2E-AE6F-A88CB462756E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0F434-1F96-4A52-8132-262B8798F4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9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0F434-1F96-4A52-8132-262B8798F4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5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3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6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813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0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5059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62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5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59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C6875A-D459-40DB-AF80-110F9D4A2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9524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xplosion 1 21"/>
          <p:cNvSpPr/>
          <p:nvPr/>
        </p:nvSpPr>
        <p:spPr>
          <a:xfrm>
            <a:off x="2819400" y="76200"/>
            <a:ext cx="3581400" cy="1447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8839200" cy="124936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   কবি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10" y="1452562"/>
            <a:ext cx="2896510" cy="3767138"/>
          </a:xfrm>
        </p:spPr>
      </p:pic>
      <p:sp>
        <p:nvSpPr>
          <p:cNvPr id="12" name="Rounded Rectangle 11"/>
          <p:cNvSpPr/>
          <p:nvPr/>
        </p:nvSpPr>
        <p:spPr>
          <a:xfrm>
            <a:off x="6210300" y="381000"/>
            <a:ext cx="2933700" cy="1859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মৃত্যুঃ২২এঅক্টোবর১৯৫৪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570" y="4800600"/>
            <a:ext cx="2895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9570" y="274638"/>
            <a:ext cx="2895600" cy="17827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জন্মঃ১৭ই ফেব্রুয়ারী১৮৯৯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7800" y="3200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FBBDED16-A8BC-482D-91D1-5230B0AB828C}"/>
              </a:ext>
            </a:extLst>
          </p:cNvPr>
          <p:cNvSpPr/>
          <p:nvPr/>
        </p:nvSpPr>
        <p:spPr>
          <a:xfrm>
            <a:off x="6180730" y="4495800"/>
            <a:ext cx="29337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3" y="152400"/>
            <a:ext cx="4629807" cy="34723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3886200" cy="3515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722678"/>
            <a:ext cx="4572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2" y="3738444"/>
            <a:ext cx="4430952" cy="365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lang="bn-BD" b="1" dirty="0">
              <a:solidFill>
                <a:srgbClr val="FFCC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2AEEB3-799C-44B7-B7C7-81C669A29225}"/>
              </a:ext>
            </a:extLst>
          </p:cNvPr>
          <p:cNvSpPr txBox="1"/>
          <p:nvPr/>
        </p:nvSpPr>
        <p:spPr>
          <a:xfrm>
            <a:off x="1219200" y="533400"/>
            <a:ext cx="6934200" cy="110799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865936-E523-4332-8733-55C8F7D1F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12" y="2057400"/>
            <a:ext cx="4419599" cy="449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354B72-E586-438A-A019-448CCB828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4419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0" y="228600"/>
            <a:ext cx="5334000" cy="1143000"/>
          </a:xfrm>
        </p:spPr>
        <p:txBody>
          <a:bodyPr>
            <a:noAutofit/>
          </a:bodyPr>
          <a:lstStyle/>
          <a:p>
            <a:b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শব্দার্থঃ</a:t>
            </a:r>
            <a:br>
              <a:rPr lang="en-US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676" y="1142999"/>
            <a:ext cx="8576648" cy="5105401"/>
          </a:xfrm>
          <a:solidFill>
            <a:srgbClr val="FFCCFF"/>
          </a:solidFill>
        </p:spPr>
        <p:txBody>
          <a:bodyPr/>
          <a:lstStyle/>
          <a:p>
            <a:pPr lvl="1"/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শঙ্কচিলঃ</a:t>
            </a:r>
          </a:p>
          <a:p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লক্ষীপেচাঃ</a:t>
            </a:r>
          </a:p>
          <a:p>
            <a:endParaRPr lang="bn-BD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জলাঙ্গীঃ</a:t>
            </a:r>
          </a:p>
          <a:p>
            <a:endParaRPr lang="bn-BD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নীড়েঃ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26" y="1752600"/>
            <a:ext cx="1853506" cy="868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51" y="4526277"/>
            <a:ext cx="1879407" cy="1143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72" y="2756849"/>
            <a:ext cx="1816386" cy="582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91" y="3581549"/>
            <a:ext cx="1879407" cy="7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393067" cy="5486400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আবার আসিব ফিরে কবিতায় কবি কোথায় ফিরে আসতে চান?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আবার আসিব ফিরে কবিতাটিকে কার সাথে তুলনা করা হয়েছে?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কার্তিকের নবান্নের দেশ বলতে কি বুঝানো হয়েছে?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9B404-CBE7-429E-95A8-F0DC4E2AF648}"/>
              </a:ext>
            </a:extLst>
          </p:cNvPr>
          <p:cNvSpPr txBox="1"/>
          <p:nvPr/>
        </p:nvSpPr>
        <p:spPr>
          <a:xfrm>
            <a:off x="1524000" y="10668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6378"/>
            <a:ext cx="6554867" cy="1524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sz="7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648200"/>
          </a:xfrm>
          <a:pattFill prst="lgCheck">
            <a:fgClr>
              <a:srgbClr val="DD2FC8"/>
            </a:fgClr>
            <a:bgClr>
              <a:schemeClr val="bg1"/>
            </a:bgClr>
          </a:pattFill>
        </p:spPr>
        <p:txBody>
          <a:bodyPr/>
          <a:lstStyle/>
          <a:p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আবার আসিব ফিরে কবিতায়  কবির স্বদেশ প্রেমের বর্ননা    দাও।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9A3A8F-16E9-4FC8-A5E0-2B469A4D0017}"/>
              </a:ext>
            </a:extLst>
          </p:cNvPr>
          <p:cNvSpPr txBox="1"/>
          <p:nvPr/>
        </p:nvSpPr>
        <p:spPr>
          <a:xfrm rot="18291646">
            <a:off x="298080" y="541611"/>
            <a:ext cx="4134994" cy="325693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95B522-606F-4FAE-891D-CB2D660BE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488B63-80E3-4B65-A652-ECF523B10173}"/>
              </a:ext>
            </a:extLst>
          </p:cNvPr>
          <p:cNvSpPr txBox="1"/>
          <p:nvPr/>
        </p:nvSpPr>
        <p:spPr>
          <a:xfrm>
            <a:off x="952500" y="457200"/>
            <a:ext cx="7239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as-IN" sz="23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3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66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0E8E12-7E1C-4BDB-AE2F-3682E0809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1FCE3-9DEA-472F-959E-4DAE40955B90}"/>
              </a:ext>
            </a:extLst>
          </p:cNvPr>
          <p:cNvSpPr/>
          <p:nvPr/>
        </p:nvSpPr>
        <p:spPr>
          <a:xfrm>
            <a:off x="5013960" y="2438400"/>
            <a:ext cx="411480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bn-BD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শ্রেনীঃ    অষ্টম</a:t>
            </a:r>
          </a:p>
          <a:p>
            <a:pPr>
              <a:buBlip>
                <a:blip r:embed="rId3"/>
              </a:buBlip>
            </a:pPr>
            <a:r>
              <a:rPr lang="bn-BD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বিষয়ঃ    বাংলা ১ম পত্র (কবিতা)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3"/>
              </a:buBlip>
            </a:pPr>
            <a:r>
              <a:rPr lang="bn-BD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সময়ঃ     ৫০ মিনিট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51208C-F77A-47BD-9509-D2929954222C}"/>
              </a:ext>
            </a:extLst>
          </p:cNvPr>
          <p:cNvSpPr/>
          <p:nvPr/>
        </p:nvSpPr>
        <p:spPr>
          <a:xfrm>
            <a:off x="15240" y="2592288"/>
            <a:ext cx="4114800" cy="24314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খন্দকার আব্দুল মজিদ</a:t>
            </a:r>
            <a:endParaRPr lang="bn-BD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bn-BD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bn-BD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bn-BD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সূতী সোহরাওয়ার্দী</a:t>
            </a:r>
            <a:r>
              <a:rPr lang="bn-BD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মাধ্যমিক বিদ্যালয়। </a:t>
            </a:r>
          </a:p>
          <a:p>
            <a:r>
              <a:rPr lang="bn-BD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গোপালপুর,টাংগাইল।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7AC52C-7C27-46E5-95A0-86B36F6B458E}"/>
              </a:ext>
            </a:extLst>
          </p:cNvPr>
          <p:cNvSpPr/>
          <p:nvPr/>
        </p:nvSpPr>
        <p:spPr>
          <a:xfrm>
            <a:off x="3733801" y="649962"/>
            <a:ext cx="2057400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5400" b="1" spc="5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spc="5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E4DF97-B207-4FC0-84D9-D423B23E1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8011"/>
            <a:ext cx="1368552" cy="1728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145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6" y="5181600"/>
            <a:ext cx="8993267" cy="1524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BD" sz="54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তোমরা কি দেখতে পা</a:t>
            </a:r>
            <a:r>
              <a:rPr lang="en-US" sz="54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54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54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bn-BD" sz="54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54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343400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"/>
            <a:ext cx="3657600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53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1800"/>
            <a:ext cx="7696200" cy="1524000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8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নীচে ছবিতে তোমরা কি দেখতে </a:t>
            </a:r>
            <a:r>
              <a:rPr lang="en-US" sz="4800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48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1" y="3258312"/>
            <a:ext cx="3987053" cy="34078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58312"/>
            <a:ext cx="4133249" cy="34076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400197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886200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1828800"/>
            <a:ext cx="3886200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5A232E-D93F-426C-BDFF-C2472F9EC9B1}"/>
              </a:ext>
            </a:extLst>
          </p:cNvPr>
          <p:cNvSpPr/>
          <p:nvPr/>
        </p:nvSpPr>
        <p:spPr>
          <a:xfrm>
            <a:off x="1143000" y="304800"/>
            <a:ext cx="65532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নীচে ছবিতে তোমরা কি দেখতে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84" y="3217544"/>
            <a:ext cx="3771898" cy="23169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5" y="381000"/>
            <a:ext cx="38100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24" y="381000"/>
            <a:ext cx="3657599" cy="22949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6" y="3217544"/>
            <a:ext cx="3810000" cy="22415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4725" y="5663803"/>
            <a:ext cx="8229600" cy="11430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latin typeface="NikoshBAN" pitchFamily="2" charset="0"/>
                <a:cs typeface="NikoshBAN" pitchFamily="2" charset="0"/>
              </a:rPr>
              <a:t>উপরের ছবিতে তোমরা কি দেখতে পা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চ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ছ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3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228600" y="0"/>
            <a:ext cx="8534400" cy="6400800"/>
          </a:xfrm>
          <a:prstGeom prst="round1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  <a:endParaRPr lang="en-US" sz="8800" b="1" dirty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5800" y="3048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274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334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IN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r>
              <a:rPr lang="bn-BD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 marL="0" indent="0">
              <a:buNone/>
            </a:pPr>
            <a:r>
              <a:rPr lang="bn-IN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আসিব ফিরে কবিতার মূলভাব কি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?-</a:t>
            </a:r>
            <a:r>
              <a:rPr lang="bn-BD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</a:p>
          <a:p>
            <a:pPr marL="0" indent="0">
              <a:buNone/>
            </a:pPr>
            <a:r>
              <a:rPr lang="bn-IN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কবিতার মাধ্যমে শিক্ষার্থী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BD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স্বদেশ প্রে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</a:t>
            </a:r>
            <a:r>
              <a:rPr lang="as-IN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440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440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2EEDF1-4C1A-485E-BC10-BDD2DE9FBFDB}"/>
              </a:ext>
            </a:extLst>
          </p:cNvPr>
          <p:cNvSpPr/>
          <p:nvPr/>
        </p:nvSpPr>
        <p:spPr>
          <a:xfrm>
            <a:off x="1524000" y="304800"/>
            <a:ext cx="5715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1119</TotalTime>
  <Words>171</Words>
  <Application>Microsoft Office PowerPoint</Application>
  <PresentationFormat>On-screen Show (4:3)</PresentationFormat>
  <Paragraphs>40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Century Gothic</vt:lpstr>
      <vt:lpstr>NikoshBAN</vt:lpstr>
      <vt:lpstr>Wingdings 3</vt:lpstr>
      <vt:lpstr>Slice</vt:lpstr>
      <vt:lpstr>PowerPoint Presentation</vt:lpstr>
      <vt:lpstr>PowerPoint Presentation</vt:lpstr>
      <vt:lpstr>PowerPoint Presentation</vt:lpstr>
      <vt:lpstr>ছবিতে তোমরা কি দেখতে পাচ্ছ ?</vt:lpstr>
      <vt:lpstr>নীচে ছবিতে তোমরা কি দেখতে পাচ্ছ ?</vt:lpstr>
      <vt:lpstr>PowerPoint Presentation</vt:lpstr>
      <vt:lpstr>PowerPoint Presentation</vt:lpstr>
      <vt:lpstr>PowerPoint Presentation</vt:lpstr>
      <vt:lpstr>PowerPoint Presentation</vt:lpstr>
      <vt:lpstr>    কবি পরিচিতি</vt:lpstr>
      <vt:lpstr>PowerPoint Presentation</vt:lpstr>
      <vt:lpstr>PowerPoint Presentation</vt:lpstr>
      <vt:lpstr>PowerPoint Presentation</vt:lpstr>
      <vt:lpstr>    শব্দার্থঃ </vt:lpstr>
      <vt:lpstr>PowerPoint Presentation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teacher</cp:lastModifiedBy>
  <cp:revision>224</cp:revision>
  <dcterms:created xsi:type="dcterms:W3CDTF">2006-08-16T00:00:00Z</dcterms:created>
  <dcterms:modified xsi:type="dcterms:W3CDTF">2020-01-06T07:46:17Z</dcterms:modified>
</cp:coreProperties>
</file>