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4" r:id="rId10"/>
    <p:sldId id="263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826DE-6ABD-48DD-AB98-F588A680F3D1}" type="doc">
      <dgm:prSet loTypeId="urn:microsoft.com/office/officeart/2005/8/layout/radial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0BD78E-40B5-49DA-8FFE-03ED22EDF16E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সচেতন ব্যবহার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94441F9-78E6-49FD-968B-144191397EA4}" type="parTrans" cxnId="{CC5CE11D-FA41-4081-93B8-48AEE99B4147}">
      <dgm:prSet/>
      <dgm:spPr/>
      <dgm:t>
        <a:bodyPr/>
        <a:lstStyle/>
        <a:p>
          <a:endParaRPr lang="en-US"/>
        </a:p>
      </dgm:t>
    </dgm:pt>
    <dgm:pt modelId="{1B3A40CD-BDEF-48C2-A0D4-676FAF520C3F}" type="sibTrans" cxnId="{CC5CE11D-FA41-4081-93B8-48AEE99B4147}">
      <dgm:prSet/>
      <dgm:spPr/>
      <dgm:t>
        <a:bodyPr/>
        <a:lstStyle/>
        <a:p>
          <a:endParaRPr lang="en-US"/>
        </a:p>
      </dgm:t>
    </dgm:pt>
    <dgm:pt modelId="{0B04E298-CD24-4A1A-A63D-3585538B3335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সুইচ সঠিক ভাবে সংযোগ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FF40D92-954B-4541-9537-7B317ABDEB35}" type="parTrans" cxnId="{9ABE09A4-608C-488D-923A-3F5E119ACA9B}">
      <dgm:prSet/>
      <dgm:spPr/>
      <dgm:t>
        <a:bodyPr/>
        <a:lstStyle/>
        <a:p>
          <a:endParaRPr lang="en-US"/>
        </a:p>
      </dgm:t>
    </dgm:pt>
    <dgm:pt modelId="{0BF78E46-1022-4729-AF64-D4E702D5B36A}" type="sibTrans" cxnId="{9ABE09A4-608C-488D-923A-3F5E119ACA9B}">
      <dgm:prSet/>
      <dgm:spPr/>
      <dgm:t>
        <a:bodyPr/>
        <a:lstStyle/>
        <a:p>
          <a:endParaRPr lang="en-US"/>
        </a:p>
      </dgm:t>
    </dgm:pt>
    <dgm:pt modelId="{177432EB-44A2-4565-9908-4B3709FEE530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কম্পিউটারের  সঠিক ভাবে বসতে  হবে।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486A9A9-4090-4FCF-9A84-57A0AC04D42B}" type="parTrans" cxnId="{5CDE8285-8A00-4B41-856D-379C46F2A3AB}">
      <dgm:prSet/>
      <dgm:spPr/>
      <dgm:t>
        <a:bodyPr/>
        <a:lstStyle/>
        <a:p>
          <a:endParaRPr lang="en-US"/>
        </a:p>
      </dgm:t>
    </dgm:pt>
    <dgm:pt modelId="{35D8DBBA-1499-4FE5-8A87-E451E52AB8EC}" type="sibTrans" cxnId="{5CDE8285-8A00-4B41-856D-379C46F2A3AB}">
      <dgm:prSet/>
      <dgm:spPr/>
      <dgm:t>
        <a:bodyPr/>
        <a:lstStyle/>
        <a:p>
          <a:endParaRPr lang="en-US"/>
        </a:p>
      </dgm:t>
    </dgm:pt>
    <dgm:pt modelId="{25C8E1D8-E1FA-452B-87EC-613FF73FDEAE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ভেঁজা হাতে সুইচ ধরা যাবে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258ED01-E1BA-4E39-97B2-06353798BCA2}" type="parTrans" cxnId="{584B5F3B-CE1D-457B-8E87-DFC031161185}">
      <dgm:prSet/>
      <dgm:spPr/>
      <dgm:t>
        <a:bodyPr/>
        <a:lstStyle/>
        <a:p>
          <a:endParaRPr lang="en-US"/>
        </a:p>
      </dgm:t>
    </dgm:pt>
    <dgm:pt modelId="{E14A8E18-F242-4C91-ABC7-532FEE156386}" type="sibTrans" cxnId="{584B5F3B-CE1D-457B-8E87-DFC031161185}">
      <dgm:prSet/>
      <dgm:spPr/>
      <dgm:t>
        <a:bodyPr/>
        <a:lstStyle/>
        <a:p>
          <a:endParaRPr lang="en-US"/>
        </a:p>
      </dgm:t>
    </dgm:pt>
    <dgm:pt modelId="{D454B211-2FC5-4074-9828-8C1FF8405DA8}" type="pres">
      <dgm:prSet presAssocID="{79F826DE-6ABD-48DD-AB98-F588A680F3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279176-250B-412A-AC8B-7B015BFB7347}" type="pres">
      <dgm:prSet presAssocID="{540BD78E-40B5-49DA-8FFE-03ED22EDF16E}" presName="centerShape" presStyleLbl="node0" presStyleIdx="0" presStyleCnt="1" custScaleX="134347" custScaleY="127644"/>
      <dgm:spPr/>
      <dgm:t>
        <a:bodyPr/>
        <a:lstStyle/>
        <a:p>
          <a:endParaRPr lang="en-US"/>
        </a:p>
      </dgm:t>
    </dgm:pt>
    <dgm:pt modelId="{D5042309-3D08-4EAF-A79A-F47474D98855}" type="pres">
      <dgm:prSet presAssocID="{0B04E298-CD24-4A1A-A63D-3585538B3335}" presName="node" presStyleLbl="node1" presStyleIdx="0" presStyleCnt="3" custScaleX="161450" custScaleY="134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FF4D7-6F74-4CC5-B31D-E293AA1236A8}" type="pres">
      <dgm:prSet presAssocID="{0B04E298-CD24-4A1A-A63D-3585538B3335}" presName="dummy" presStyleCnt="0"/>
      <dgm:spPr/>
      <dgm:t>
        <a:bodyPr/>
        <a:lstStyle/>
        <a:p>
          <a:endParaRPr lang="en-US"/>
        </a:p>
      </dgm:t>
    </dgm:pt>
    <dgm:pt modelId="{1D7EB4A0-9265-49D8-A2FD-4511E50F0DDD}" type="pres">
      <dgm:prSet presAssocID="{0BF78E46-1022-4729-AF64-D4E702D5B36A}" presName="sibTrans" presStyleLbl="sibTrans2D1" presStyleIdx="0" presStyleCnt="3" custLinFactNeighborX="4455" custLinFactNeighborY="202"/>
      <dgm:spPr/>
      <dgm:t>
        <a:bodyPr/>
        <a:lstStyle/>
        <a:p>
          <a:endParaRPr lang="en-US"/>
        </a:p>
      </dgm:t>
    </dgm:pt>
    <dgm:pt modelId="{64D6A145-B43F-457D-9EA1-AF5F613B664B}" type="pres">
      <dgm:prSet presAssocID="{25C8E1D8-E1FA-452B-87EC-613FF73FDEAE}" presName="node" presStyleLbl="node1" presStyleIdx="1" presStyleCnt="3" custScaleX="134188" custScaleY="192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4951F-92E4-4F29-BCC9-A4103D7FE1CF}" type="pres">
      <dgm:prSet presAssocID="{25C8E1D8-E1FA-452B-87EC-613FF73FDEAE}" presName="dummy" presStyleCnt="0"/>
      <dgm:spPr/>
      <dgm:t>
        <a:bodyPr/>
        <a:lstStyle/>
        <a:p>
          <a:endParaRPr lang="en-US"/>
        </a:p>
      </dgm:t>
    </dgm:pt>
    <dgm:pt modelId="{6C1470CB-5DD2-4E88-A231-EB7080DC497E}" type="pres">
      <dgm:prSet presAssocID="{E14A8E18-F242-4C91-ABC7-532FEE15638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9C85EDB-9943-4D4F-81C5-84AD56962303}" type="pres">
      <dgm:prSet presAssocID="{177432EB-44A2-4565-9908-4B3709FEE530}" presName="node" presStyleLbl="node1" presStyleIdx="2" presStyleCnt="3" custScaleX="160948" custScaleY="158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FD1C9-F800-4858-947B-A52E0AFE2A0D}" type="pres">
      <dgm:prSet presAssocID="{177432EB-44A2-4565-9908-4B3709FEE530}" presName="dummy" presStyleCnt="0"/>
      <dgm:spPr/>
      <dgm:t>
        <a:bodyPr/>
        <a:lstStyle/>
        <a:p>
          <a:endParaRPr lang="en-US"/>
        </a:p>
      </dgm:t>
    </dgm:pt>
    <dgm:pt modelId="{64105323-7219-452E-B9BE-8C779169B203}" type="pres">
      <dgm:prSet presAssocID="{35D8DBBA-1499-4FE5-8A87-E451E52AB8E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DA8B52B-AD95-483B-9CBE-6698EF14F7C0}" type="presOf" srcId="{177432EB-44A2-4565-9908-4B3709FEE530}" destId="{F9C85EDB-9943-4D4F-81C5-84AD56962303}" srcOrd="0" destOrd="0" presId="urn:microsoft.com/office/officeart/2005/8/layout/radial6"/>
    <dgm:cxn modelId="{66543BAE-73C5-4649-B548-EB1DFC63250F}" type="presOf" srcId="{79F826DE-6ABD-48DD-AB98-F588A680F3D1}" destId="{D454B211-2FC5-4074-9828-8C1FF8405DA8}" srcOrd="0" destOrd="0" presId="urn:microsoft.com/office/officeart/2005/8/layout/radial6"/>
    <dgm:cxn modelId="{31247DF7-C441-4F81-BB5F-6F294C97D99E}" type="presOf" srcId="{25C8E1D8-E1FA-452B-87EC-613FF73FDEAE}" destId="{64D6A145-B43F-457D-9EA1-AF5F613B664B}" srcOrd="0" destOrd="0" presId="urn:microsoft.com/office/officeart/2005/8/layout/radial6"/>
    <dgm:cxn modelId="{1C535BDB-F390-43E3-9D5D-D78B03B51AE0}" type="presOf" srcId="{E14A8E18-F242-4C91-ABC7-532FEE156386}" destId="{6C1470CB-5DD2-4E88-A231-EB7080DC497E}" srcOrd="0" destOrd="0" presId="urn:microsoft.com/office/officeart/2005/8/layout/radial6"/>
    <dgm:cxn modelId="{9ABE09A4-608C-488D-923A-3F5E119ACA9B}" srcId="{540BD78E-40B5-49DA-8FFE-03ED22EDF16E}" destId="{0B04E298-CD24-4A1A-A63D-3585538B3335}" srcOrd="0" destOrd="0" parTransId="{BFF40D92-954B-4541-9537-7B317ABDEB35}" sibTransId="{0BF78E46-1022-4729-AF64-D4E702D5B36A}"/>
    <dgm:cxn modelId="{584B5F3B-CE1D-457B-8E87-DFC031161185}" srcId="{540BD78E-40B5-49DA-8FFE-03ED22EDF16E}" destId="{25C8E1D8-E1FA-452B-87EC-613FF73FDEAE}" srcOrd="1" destOrd="0" parTransId="{2258ED01-E1BA-4E39-97B2-06353798BCA2}" sibTransId="{E14A8E18-F242-4C91-ABC7-532FEE156386}"/>
    <dgm:cxn modelId="{5CDE8285-8A00-4B41-856D-379C46F2A3AB}" srcId="{540BD78E-40B5-49DA-8FFE-03ED22EDF16E}" destId="{177432EB-44A2-4565-9908-4B3709FEE530}" srcOrd="2" destOrd="0" parTransId="{7486A9A9-4090-4FCF-9A84-57A0AC04D42B}" sibTransId="{35D8DBBA-1499-4FE5-8A87-E451E52AB8EC}"/>
    <dgm:cxn modelId="{91B04A1E-9756-48EF-9635-68384435ADD1}" type="presOf" srcId="{540BD78E-40B5-49DA-8FFE-03ED22EDF16E}" destId="{B3279176-250B-412A-AC8B-7B015BFB7347}" srcOrd="0" destOrd="0" presId="urn:microsoft.com/office/officeart/2005/8/layout/radial6"/>
    <dgm:cxn modelId="{CC5CE11D-FA41-4081-93B8-48AEE99B4147}" srcId="{79F826DE-6ABD-48DD-AB98-F588A680F3D1}" destId="{540BD78E-40B5-49DA-8FFE-03ED22EDF16E}" srcOrd="0" destOrd="0" parTransId="{194441F9-78E6-49FD-968B-144191397EA4}" sibTransId="{1B3A40CD-BDEF-48C2-A0D4-676FAF520C3F}"/>
    <dgm:cxn modelId="{9CD16C95-6C7F-47E8-B660-4A31E7D3C27F}" type="presOf" srcId="{0BF78E46-1022-4729-AF64-D4E702D5B36A}" destId="{1D7EB4A0-9265-49D8-A2FD-4511E50F0DDD}" srcOrd="0" destOrd="0" presId="urn:microsoft.com/office/officeart/2005/8/layout/radial6"/>
    <dgm:cxn modelId="{CBCD5167-AE9F-440A-9B86-AD7F857AFF7E}" type="presOf" srcId="{35D8DBBA-1499-4FE5-8A87-E451E52AB8EC}" destId="{64105323-7219-452E-B9BE-8C779169B203}" srcOrd="0" destOrd="0" presId="urn:microsoft.com/office/officeart/2005/8/layout/radial6"/>
    <dgm:cxn modelId="{EB8380E9-1FEE-4B3F-92DD-E5BC7B31A6EC}" type="presOf" srcId="{0B04E298-CD24-4A1A-A63D-3585538B3335}" destId="{D5042309-3D08-4EAF-A79A-F47474D98855}" srcOrd="0" destOrd="0" presId="urn:microsoft.com/office/officeart/2005/8/layout/radial6"/>
    <dgm:cxn modelId="{2BA776E9-502B-4083-9F5A-20D773A09BB9}" type="presParOf" srcId="{D454B211-2FC5-4074-9828-8C1FF8405DA8}" destId="{B3279176-250B-412A-AC8B-7B015BFB7347}" srcOrd="0" destOrd="0" presId="urn:microsoft.com/office/officeart/2005/8/layout/radial6"/>
    <dgm:cxn modelId="{76711AE0-864D-4BC8-B6D1-D092D9A11E1D}" type="presParOf" srcId="{D454B211-2FC5-4074-9828-8C1FF8405DA8}" destId="{D5042309-3D08-4EAF-A79A-F47474D98855}" srcOrd="1" destOrd="0" presId="urn:microsoft.com/office/officeart/2005/8/layout/radial6"/>
    <dgm:cxn modelId="{EF2C2234-89F4-4D5F-91EB-77690CC59E67}" type="presParOf" srcId="{D454B211-2FC5-4074-9828-8C1FF8405DA8}" destId="{306FF4D7-6F74-4CC5-B31D-E293AA1236A8}" srcOrd="2" destOrd="0" presId="urn:microsoft.com/office/officeart/2005/8/layout/radial6"/>
    <dgm:cxn modelId="{E76E8A3E-AEBB-458D-B07F-C47A5A73112B}" type="presParOf" srcId="{D454B211-2FC5-4074-9828-8C1FF8405DA8}" destId="{1D7EB4A0-9265-49D8-A2FD-4511E50F0DDD}" srcOrd="3" destOrd="0" presId="urn:microsoft.com/office/officeart/2005/8/layout/radial6"/>
    <dgm:cxn modelId="{448C145C-E439-43E2-969F-07D232505B12}" type="presParOf" srcId="{D454B211-2FC5-4074-9828-8C1FF8405DA8}" destId="{64D6A145-B43F-457D-9EA1-AF5F613B664B}" srcOrd="4" destOrd="0" presId="urn:microsoft.com/office/officeart/2005/8/layout/radial6"/>
    <dgm:cxn modelId="{14649C69-9927-44E0-90B0-D4A0E1E263E3}" type="presParOf" srcId="{D454B211-2FC5-4074-9828-8C1FF8405DA8}" destId="{5304951F-92E4-4F29-BCC9-A4103D7FE1CF}" srcOrd="5" destOrd="0" presId="urn:microsoft.com/office/officeart/2005/8/layout/radial6"/>
    <dgm:cxn modelId="{B6645930-BA3E-4171-BD49-86F421FAB862}" type="presParOf" srcId="{D454B211-2FC5-4074-9828-8C1FF8405DA8}" destId="{6C1470CB-5DD2-4E88-A231-EB7080DC497E}" srcOrd="6" destOrd="0" presId="urn:microsoft.com/office/officeart/2005/8/layout/radial6"/>
    <dgm:cxn modelId="{941121CF-4B50-4BB0-A43F-8295E5889035}" type="presParOf" srcId="{D454B211-2FC5-4074-9828-8C1FF8405DA8}" destId="{F9C85EDB-9943-4D4F-81C5-84AD56962303}" srcOrd="7" destOrd="0" presId="urn:microsoft.com/office/officeart/2005/8/layout/radial6"/>
    <dgm:cxn modelId="{374FC3A6-7866-418E-84CD-D1B51EC4850C}" type="presParOf" srcId="{D454B211-2FC5-4074-9828-8C1FF8405DA8}" destId="{78DFD1C9-F800-4858-947B-A52E0AFE2A0D}" srcOrd="8" destOrd="0" presId="urn:microsoft.com/office/officeart/2005/8/layout/radial6"/>
    <dgm:cxn modelId="{70FE6251-8622-49A8-BA6C-909774CE9AB0}" type="presParOf" srcId="{D454B211-2FC5-4074-9828-8C1FF8405DA8}" destId="{64105323-7219-452E-B9BE-8C779169B20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05323-7219-452E-B9BE-8C779169B203}">
      <dsp:nvSpPr>
        <dsp:cNvPr id="0" name=""/>
        <dsp:cNvSpPr/>
      </dsp:nvSpPr>
      <dsp:spPr>
        <a:xfrm>
          <a:off x="718537" y="763784"/>
          <a:ext cx="4311230" cy="4311230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470CB-5DD2-4E88-A231-EB7080DC497E}">
      <dsp:nvSpPr>
        <dsp:cNvPr id="0" name=""/>
        <dsp:cNvSpPr/>
      </dsp:nvSpPr>
      <dsp:spPr>
        <a:xfrm>
          <a:off x="718537" y="763784"/>
          <a:ext cx="4311230" cy="4311230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EB4A0-9265-49D8-A2FD-4511E50F0DDD}">
      <dsp:nvSpPr>
        <dsp:cNvPr id="0" name=""/>
        <dsp:cNvSpPr/>
      </dsp:nvSpPr>
      <dsp:spPr>
        <a:xfrm>
          <a:off x="910602" y="772493"/>
          <a:ext cx="4311230" cy="4311230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79176-250B-412A-AC8B-7B015BFB7347}">
      <dsp:nvSpPr>
        <dsp:cNvPr id="0" name=""/>
        <dsp:cNvSpPr/>
      </dsp:nvSpPr>
      <dsp:spPr>
        <a:xfrm>
          <a:off x="1542261" y="1653961"/>
          <a:ext cx="2663782" cy="2530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latin typeface="NikoshBAN" pitchFamily="2" charset="0"/>
              <a:cs typeface="NikoshBAN" pitchFamily="2" charset="0"/>
            </a:rPr>
            <a:t>সচেতন ব্যবহার</a:t>
          </a:r>
          <a:endParaRPr lang="en-US" sz="6000" kern="1200" dirty="0">
            <a:latin typeface="NikoshBAN" pitchFamily="2" charset="0"/>
            <a:cs typeface="NikoshBAN" pitchFamily="2" charset="0"/>
          </a:endParaRPr>
        </a:p>
      </dsp:txBody>
      <dsp:txXfrm>
        <a:off x="1932363" y="2024599"/>
        <a:ext cx="1883578" cy="1789601"/>
      </dsp:txXfrm>
    </dsp:sp>
    <dsp:sp modelId="{D5042309-3D08-4EAF-A79A-F47474D98855}">
      <dsp:nvSpPr>
        <dsp:cNvPr id="0" name=""/>
        <dsp:cNvSpPr/>
      </dsp:nvSpPr>
      <dsp:spPr>
        <a:xfrm>
          <a:off x="1753743" y="-117136"/>
          <a:ext cx="2240819" cy="18617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সুইচ সঠিক ভাবে সংযোগ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2081903" y="155514"/>
        <a:ext cx="1584499" cy="1316474"/>
      </dsp:txXfrm>
    </dsp:sp>
    <dsp:sp modelId="{64D6A145-B43F-457D-9EA1-AF5F613B664B}">
      <dsp:nvSpPr>
        <dsp:cNvPr id="0" name=""/>
        <dsp:cNvSpPr/>
      </dsp:nvSpPr>
      <dsp:spPr>
        <a:xfrm>
          <a:off x="3766478" y="2633153"/>
          <a:ext cx="1862440" cy="26781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ভেঁজা হাতে সুইচ ধরা যাবে না। 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4039226" y="3025358"/>
        <a:ext cx="1316944" cy="1893733"/>
      </dsp:txXfrm>
    </dsp:sp>
    <dsp:sp modelId="{F9C85EDB-9943-4D4F-81C5-84AD56962303}">
      <dsp:nvSpPr>
        <dsp:cNvPr id="0" name=""/>
        <dsp:cNvSpPr/>
      </dsp:nvSpPr>
      <dsp:spPr>
        <a:xfrm>
          <a:off x="-66319" y="2869025"/>
          <a:ext cx="2233851" cy="22063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কম্পিউটারের  সঠিক ভাবে বসতে  হবে।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260821" y="3192145"/>
        <a:ext cx="1579571" cy="1560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2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8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7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9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1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6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9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36A4-5477-4E5E-A3AF-701510A95F29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0F80-2474-490E-A5AC-D234A0FE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2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jp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018" y="1030024"/>
            <a:ext cx="1371600" cy="10273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80" y="3435391"/>
            <a:ext cx="1870567" cy="11864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48" y="4817854"/>
            <a:ext cx="2226151" cy="1735346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2133600" y="1276114"/>
            <a:ext cx="4191000" cy="32176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"/>
          <p:cNvSpPr txBox="1"/>
          <p:nvPr/>
        </p:nvSpPr>
        <p:spPr>
          <a:xfrm>
            <a:off x="1404865" y="2057400"/>
            <a:ext cx="594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স্বাগতম  </a:t>
            </a:r>
            <a:endParaRPr lang="en-US" sz="66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324600" y="3124200"/>
            <a:ext cx="838200" cy="303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098169">
            <a:off x="6104767" y="1690790"/>
            <a:ext cx="838200" cy="303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30674">
            <a:off x="5486549" y="3973040"/>
            <a:ext cx="836029" cy="520177"/>
          </a:xfrm>
          <a:prstGeom prst="rightArrow">
            <a:avLst>
              <a:gd name="adj1" fmla="val 313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3109713">
            <a:off x="2011724" y="1324918"/>
            <a:ext cx="838200" cy="303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7022250">
            <a:off x="2365160" y="4254176"/>
            <a:ext cx="533197" cy="179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637110">
            <a:off x="1181101" y="2972335"/>
            <a:ext cx="838200" cy="303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867" y="4757723"/>
            <a:ext cx="1693718" cy="16937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3" y="254515"/>
            <a:ext cx="1863637" cy="13959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319" y="5033039"/>
            <a:ext cx="1327823" cy="17795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29" y="51110"/>
            <a:ext cx="886478" cy="886478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 rot="16839073">
            <a:off x="4074572" y="1115733"/>
            <a:ext cx="604187" cy="18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245" y="2414766"/>
            <a:ext cx="1557386" cy="1685925"/>
          </a:xfrm>
          <a:prstGeom prst="rect">
            <a:avLst/>
          </a:prstGeom>
        </p:spPr>
      </p:pic>
      <p:sp>
        <p:nvSpPr>
          <p:cNvPr id="31" name="Right Arrow 30"/>
          <p:cNvSpPr/>
          <p:nvPr/>
        </p:nvSpPr>
        <p:spPr>
          <a:xfrm rot="5055752">
            <a:off x="4256254" y="4650079"/>
            <a:ext cx="648010" cy="539069"/>
          </a:xfrm>
          <a:prstGeom prst="rightArrow">
            <a:avLst>
              <a:gd name="adj1" fmla="val 313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54" y="3794818"/>
            <a:ext cx="2247900" cy="2038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99" y="1198840"/>
            <a:ext cx="1971675" cy="2324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92" y="1198840"/>
            <a:ext cx="2486025" cy="18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1293" y="61406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কম্পিউটার অতিরিক্ত ব্যবহারের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ক্ষতিকর প্রভাব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151" y="3210043"/>
            <a:ext cx="193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অসুস্থ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8891" y="3556773"/>
            <a:ext cx="2062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মেজাজ খিটখিটে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988746"/>
            <a:ext cx="1965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মাথা ব্যাথ্যা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49" y="4261543"/>
            <a:ext cx="2905125" cy="1571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5988746"/>
            <a:ext cx="263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চোখ লাল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5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সচেতনভাবে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269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সচেতন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ব্যবহারের ১টি নিয়ম বল?  </a:t>
            </a:r>
          </a:p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পাসওরাড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অন্যকে দেয়া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যাবে কি?</a:t>
            </a:r>
          </a:p>
          <a:p>
            <a:pPr marL="514350" indent="-51435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পোস্টার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713" y="2819400"/>
            <a:ext cx="2971715" cy="17323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1066800" cy="240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3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8.33333E-7 0.275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5720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শ্রেনিঃ ৭ম 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তথ্য ও যোগাযোগ প্রযুক্তি 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সময়ঃ ৪০ মিনিট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928" y="1828800"/>
            <a:ext cx="4412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 </a:t>
            </a:r>
            <a:endParaRPr lang="en-US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আবুল বাশার</a:t>
            </a:r>
          </a:p>
          <a:p>
            <a:pPr lvl="0"/>
            <a:r>
              <a:rPr lang="b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lvl="0"/>
            <a:r>
              <a:rPr lang="b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মিরপুর নাঃ উঃ সিঃ ফাঃ মাদরাসা</a:t>
            </a:r>
          </a:p>
          <a:p>
            <a:pPr lvl="0"/>
            <a:r>
              <a:rPr lang="b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মিরপুর, কুষ্টিয়া।</a:t>
            </a:r>
          </a:p>
        </p:txBody>
      </p:sp>
    </p:spTree>
    <p:extLst>
      <p:ext uri="{BB962C8B-B14F-4D97-AF65-F5344CB8AC3E}">
        <p14:creationId xmlns:p14="http://schemas.microsoft.com/office/powerpoint/2010/main" val="7488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কম্পিউটারের সচেতন ব্যবহার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962400"/>
            <a:ext cx="2796638" cy="2156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2725614" cy="2285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6600" y="624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সচেতন 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581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হেলান অবস্থা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375913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ভেঁজা অবস্থা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574" y="1295400"/>
            <a:ext cx="3477111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2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কম্পিউটারের সচেতন ব্যবহার সম্পর্কে বলতে পারবে</a:t>
            </a:r>
          </a:p>
          <a:p>
            <a:pPr marL="514350" indent="-514350">
              <a:buFont typeface="+mj-lt"/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ইন্টেরনেটের সঠিক ব্যবহার সম্পর্কে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কম্পিউটার অতিরিক্ত ব্যবহারের ক্ষতিকর দিক ব্যাখ্যা করতে পারবে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4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সচেতন ব্যবহার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76" y="2209800"/>
            <a:ext cx="4143924" cy="299806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32528"/>
            <a:ext cx="4311102" cy="3025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541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ভেঁজা হাতে সুইচ ধরা যাবে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না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054" y="5410200"/>
            <a:ext cx="463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প্রতিটি সুইচ সঠিক ভাবে সংযোগ করতে হবে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18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362200"/>
            <a:ext cx="2589355" cy="228600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0156823"/>
              </p:ext>
            </p:extLst>
          </p:nvPr>
        </p:nvGraphicFramePr>
        <p:xfrm>
          <a:off x="609600" y="609600"/>
          <a:ext cx="5562600" cy="523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490032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>
                <a:latin typeface="NikoshBAN" pitchFamily="2" charset="0"/>
                <a:cs typeface="NikoshBAN" pitchFamily="2" charset="0"/>
              </a:rPr>
              <a:t>কম্পিউটারের  সঠিক ভাবে বসতে 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279176-250B-412A-AC8B-7B015BFB7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3279176-250B-412A-AC8B-7B015BFB73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042309-3D08-4EAF-A79A-F47474D9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5042309-3D08-4EAF-A79A-F47474D98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7EB4A0-9265-49D8-A2FD-4511E50F0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1D7EB4A0-9265-49D8-A2FD-4511E50F0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D6A145-B43F-457D-9EA1-AF5F613B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64D6A145-B43F-457D-9EA1-AF5F613B6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1470CB-5DD2-4E88-A231-EB7080DC4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6C1470CB-5DD2-4E88-A231-EB7080DC4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C85EDB-9943-4D4F-81C5-84AD56962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F9C85EDB-9943-4D4F-81C5-84AD56962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05323-7219-452E-B9BE-8C779169B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4105323-7219-452E-B9BE-8C779169B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74025"/>
            <a:ext cx="4724400" cy="44633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0634" y="5562600"/>
            <a:ext cx="78584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ইন্টারনেটে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রূঢ়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অসংযত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অশালীন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1" y="3810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ইন্টেরনেটের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সঠিক ব্যবহার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5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1447800"/>
            <a:ext cx="4457701" cy="4029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733365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অপরিচিত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নাম-ঠিকানা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দেয়া যাবে না।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5900" y="381000"/>
            <a:ext cx="662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ইন্টেরনেটের সঠিক ব্যবহার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21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ইন্টেরনেটের সঠিক ব্যবহার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2533650" cy="18097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75357"/>
            <a:ext cx="3248025" cy="2028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34671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56" y="3801796"/>
            <a:ext cx="3214688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3200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সবার সামনে 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4900" y="322245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তার সংযোগ সঠিক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086" y="5798809"/>
            <a:ext cx="324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পাসওরাড অন্যকে দেয়া যাবে 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1836" y="579880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আড়ালে কম্পিউটারের  ব্যবহার করা যাবে 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44105084"/>
              </p:ext>
            </p:extLst>
          </p:nvPr>
        </p:nvGraphicFramePr>
        <p:xfrm>
          <a:off x="4491687" y="1098485"/>
          <a:ext cx="3052114" cy="2061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lip" r:id="rId6" imgW="4582562" imgH="3094776" progId="MS_ClipArt_Gallery.2">
                  <p:embed/>
                </p:oleObj>
              </mc:Choice>
              <mc:Fallback>
                <p:oleObj name="Clip" r:id="rId6" imgW="4582562" imgH="3094776" progId="MS_ClipArt_Gallery.2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687" y="1098485"/>
                        <a:ext cx="3052114" cy="20615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37604" t="34855" r="23020" b="14183"/>
          <a:stretch/>
        </p:blipFill>
        <p:spPr>
          <a:xfrm>
            <a:off x="3024554" y="2321168"/>
            <a:ext cx="5081954" cy="372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238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Clip</vt:lpstr>
      <vt:lpstr>PowerPoint Presentation</vt:lpstr>
      <vt:lpstr>পরিচিতি</vt:lpstr>
      <vt:lpstr>কম্পিউটারের সচেতন ব্যবহার</vt:lpstr>
      <vt:lpstr>শিখনফল</vt:lpstr>
      <vt:lpstr>সচেতন ব্যবহার</vt:lpstr>
      <vt:lpstr>PowerPoint Presentation</vt:lpstr>
      <vt:lpstr>PowerPoint Presentation</vt:lpstr>
      <vt:lpstr>PowerPoint Presentation</vt:lpstr>
      <vt:lpstr>ইন্টেরনেটের সঠিক ব্যবহার</vt:lpstr>
      <vt:lpstr>PowerPoint Presentation</vt:lpstr>
      <vt:lpstr>দলীয় কাজ 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BASHAR</cp:lastModifiedBy>
  <cp:revision>55</cp:revision>
  <dcterms:created xsi:type="dcterms:W3CDTF">2015-01-28T05:04:56Z</dcterms:created>
  <dcterms:modified xsi:type="dcterms:W3CDTF">2020-01-06T13:49:47Z</dcterms:modified>
</cp:coreProperties>
</file>