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1459-4902-44AF-BA75-C48927E1E6AE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34AE-8971-45C6-9351-BF57E6ABD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8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1459-4902-44AF-BA75-C48927E1E6AE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34AE-8971-45C6-9351-BF57E6ABD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5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1459-4902-44AF-BA75-C48927E1E6AE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34AE-8971-45C6-9351-BF57E6ABD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7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1459-4902-44AF-BA75-C48927E1E6AE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34AE-8971-45C6-9351-BF57E6ABD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8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1459-4902-44AF-BA75-C48927E1E6AE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34AE-8971-45C6-9351-BF57E6ABD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1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1459-4902-44AF-BA75-C48927E1E6AE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34AE-8971-45C6-9351-BF57E6ABD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1459-4902-44AF-BA75-C48927E1E6AE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34AE-8971-45C6-9351-BF57E6ABD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8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1459-4902-44AF-BA75-C48927E1E6AE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34AE-8971-45C6-9351-BF57E6ABD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4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1459-4902-44AF-BA75-C48927E1E6AE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34AE-8971-45C6-9351-BF57E6ABD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1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1459-4902-44AF-BA75-C48927E1E6AE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34AE-8971-45C6-9351-BF57E6ABD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7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1459-4902-44AF-BA75-C48927E1E6AE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34AE-8971-45C6-9351-BF57E6ABD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9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C1459-4902-44AF-BA75-C48927E1E6AE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934AE-8971-45C6-9351-BF57E6ABD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00894"/>
            <a:ext cx="9144000" cy="541813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969000" y="4051300"/>
            <a:ext cx="3848100" cy="1058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ভেচ্ছা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5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                      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#মাইটোসিস কোষ বিভাজনের বিভিন্ন ধাপ গুলো চিত্রসহ বর্ণনা শিখে আসবে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Magnetic Disk 3"/>
          <p:cNvSpPr/>
          <p:nvPr/>
        </p:nvSpPr>
        <p:spPr>
          <a:xfrm>
            <a:off x="3238500" y="674688"/>
            <a:ext cx="4330700" cy="1016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637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                        .               </a:t>
            </a:r>
            <a:endParaRPr lang="en-US" dirty="0"/>
          </a:p>
        </p:txBody>
      </p:sp>
      <p:sp>
        <p:nvSpPr>
          <p:cNvPr id="4" name="Wave 3"/>
          <p:cNvSpPr/>
          <p:nvPr/>
        </p:nvSpPr>
        <p:spPr>
          <a:xfrm>
            <a:off x="596900" y="2355057"/>
            <a:ext cx="8305800" cy="36068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 কে 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365125"/>
            <a:ext cx="8305800" cy="244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                          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                  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lvl="1" indent="0" algn="ctr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মো.জহিরুল ইসলাম </a:t>
            </a:r>
          </a:p>
          <a:p>
            <a:pPr marL="457200" lvl="1" indent="0" algn="ctr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</a:t>
            </a:r>
          </a:p>
          <a:p>
            <a:pPr marL="457200" lvl="1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চন্দ্রনাথ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457200" lvl="1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নেত্রকোনা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n-IN" dirty="0" smtClean="0"/>
              <a:t>                       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73812" y="2661441"/>
            <a:ext cx="2844800" cy="1605759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965700" y="523479"/>
            <a:ext cx="2743200" cy="876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2334420" y="1920081"/>
            <a:ext cx="2616200" cy="4865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373812" y="1945481"/>
            <a:ext cx="2844800" cy="461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2334420" y="2127251"/>
            <a:ext cx="2684462" cy="28829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bn-IN">
                <a:latin typeface="NikoshBAN" panose="02000000000000000000" pitchFamily="2" charset="0"/>
                <a:cs typeface="NikoshBAN" panose="02000000000000000000" pitchFamily="2" charset="0"/>
              </a:rPr>
              <a:t>মো.জহিরুল ইসলাম </a:t>
            </a:r>
          </a:p>
          <a:p>
            <a:pPr lvl="1" algn="ctr"/>
            <a:r>
              <a:rPr lang="bn-IN">
                <a:latin typeface="NikoshBAN" panose="02000000000000000000" pitchFamily="2" charset="0"/>
                <a:cs typeface="NikoshBAN" panose="02000000000000000000" pitchFamily="2" charset="0"/>
              </a:rPr>
              <a:t>প্রভাষক </a:t>
            </a:r>
          </a:p>
          <a:p>
            <a:pPr lvl="1" algn="ctr"/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চন্দ্রনাথ ডিগ্রি কলেজ,</a:t>
            </a:r>
          </a:p>
          <a:p>
            <a:pPr lvl="1" algn="ctr"/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নেত্রকোনা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Horizontal Scroll 11"/>
          <p:cNvSpPr/>
          <p:nvPr/>
        </p:nvSpPr>
        <p:spPr>
          <a:xfrm>
            <a:off x="6240462" y="2127251"/>
            <a:ext cx="3111500" cy="279598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অধ্যায়ঃ২য়</a:t>
            </a:r>
          </a:p>
          <a:p>
            <a:pPr algn="ctr"/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অধ্যায়ের নামঃকোষ বিভাজন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8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0" y="1690688"/>
            <a:ext cx="6578600" cy="3592512"/>
          </a:xfrm>
        </p:spPr>
      </p:pic>
    </p:spTree>
    <p:extLst>
      <p:ext uri="{BB962C8B-B14F-4D97-AF65-F5344CB8AC3E}">
        <p14:creationId xmlns:p14="http://schemas.microsoft.com/office/powerpoint/2010/main" val="382338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smtClean="0"/>
              <a:t>                            .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927100" y="546100"/>
            <a:ext cx="4711700" cy="84375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আজকের পাঠ</a:t>
            </a:r>
            <a:endParaRPr lang="en-US" sz="3200" dirty="0"/>
          </a:p>
        </p:txBody>
      </p:sp>
      <p:sp>
        <p:nvSpPr>
          <p:cNvPr id="5" name="Flowchart: Punched Tape 4"/>
          <p:cNvSpPr/>
          <p:nvPr/>
        </p:nvSpPr>
        <p:spPr>
          <a:xfrm>
            <a:off x="4227439" y="2870151"/>
            <a:ext cx="752524" cy="64711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123028" y="1825625"/>
            <a:ext cx="6111240" cy="2089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মাইটোসিস কোষ বিভাজন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8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                       .</a:t>
            </a:r>
            <a:endParaRPr lang="en-US" dirty="0"/>
          </a:p>
        </p:txBody>
      </p:sp>
      <p:sp>
        <p:nvSpPr>
          <p:cNvPr id="4" name="Notched Right Arrow 3"/>
          <p:cNvSpPr/>
          <p:nvPr/>
        </p:nvSpPr>
        <p:spPr>
          <a:xfrm>
            <a:off x="2260600" y="181769"/>
            <a:ext cx="6134100" cy="15763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16200" y="1826419"/>
            <a:ext cx="5067300" cy="2174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০১.মাইটোসিস কোষ বিভাজন এর ব্যাখ্যা করতে পারবে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০২.মাইটোসিস কোষ বিভাজনের বিভিন্ন ধাপের ব্যাখ্যা 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               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/>
          <a:lstStyle/>
          <a:p>
            <a:pPr marL="0" indent="0">
              <a:buNone/>
            </a:pPr>
            <a:r>
              <a:rPr lang="bn-IN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মাইটোসিসঃ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যে কোষ বিভাজন প্রক্রিয়ায় একটি প্রকৃত কোষের নিউক্লিয়াস ও ক্রোমোজোম উভয়ই একবার করে বিভক্ত হয়ে দুটি অপত্য কোষের সৃষ্টি হয় তাকে মাইটোসিস বলে।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মাইটোসিস কোষ বিভাজন কে সমীকরণিক বিভাজন বলা হয়।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নিউক্লিয়াসের বিভাজনকে ক্যারিওকাইনেসিস এবং সাইটোপ্লাজমের বিভাজনকে সাইটোকাইনেসিস বলে।</a:t>
            </a:r>
          </a:p>
          <a:p>
            <a:pPr marL="0" indent="0">
              <a:buNone/>
            </a:pPr>
            <a:r>
              <a:rPr lang="bn-IN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মাইটোসিস কোথায় ঘটেঃ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উদ্ভিদের কান্ড ও মূলের বর্ধিষ্ণু শীর্ষ,বিভিন্ন ধরনের ক্যাম্বিয়াম ইত্যাদি।</a:t>
            </a:r>
          </a:p>
          <a:p>
            <a:pPr marL="0" indent="0">
              <a:buNone/>
            </a:pPr>
            <a:r>
              <a:rPr lang="bn-IN" b="1" u="sng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ইন্টারফেজঃ</a:t>
            </a: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কোষ পরপর দুইবার বিভক্ত হওয়ার মধ্যবর্তী পর্যায় কে ইন্টারফেজ বলা হয়।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2768600" y="0"/>
            <a:ext cx="5918200" cy="204311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1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                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0" y="1960562"/>
            <a:ext cx="7061200" cy="4694238"/>
          </a:xfrm>
        </p:spPr>
      </p:pic>
      <p:sp>
        <p:nvSpPr>
          <p:cNvPr id="4" name="Left-Right Arrow 3"/>
          <p:cNvSpPr/>
          <p:nvPr/>
        </p:nvSpPr>
        <p:spPr>
          <a:xfrm>
            <a:off x="2908300" y="230188"/>
            <a:ext cx="5384800" cy="15954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137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          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71663"/>
            <a:ext cx="10134600" cy="5562600"/>
          </a:xfrm>
        </p:spPr>
        <p:txBody>
          <a:bodyPr/>
          <a:lstStyle/>
          <a:p>
            <a:r>
              <a:rPr lang="bn-IN" dirty="0"/>
              <a:t>.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2019300" y="546100"/>
            <a:ext cx="6578600" cy="11049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একক,জোড়ায় ও দলীয়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0" y="1871663"/>
            <a:ext cx="49403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0" y="2967038"/>
            <a:ext cx="7416800" cy="893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মাইটোসিসের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7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                         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            .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549400" y="378223"/>
            <a:ext cx="5080000" cy="91995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9400" y="1600200"/>
            <a:ext cx="6375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*মাইটোসিস কাকে বলে?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*মাইটোসিস কে কেন সমীকরণিক বিভাজন বলা হয়?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*মাইটোসিস বিভাজন কোথায় ঘটে?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*ইন্টারফেজ কাকে বলে?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93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218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                            .</vt:lpstr>
      <vt:lpstr>                         নিচের চিত্রটি দেখ</vt:lpstr>
      <vt:lpstr>PowerPoint Presentation</vt:lpstr>
      <vt:lpstr>                  .</vt:lpstr>
      <vt:lpstr>                  .</vt:lpstr>
      <vt:lpstr>                  .</vt:lpstr>
      <vt:lpstr>             .</vt:lpstr>
      <vt:lpstr>                            .</vt:lpstr>
      <vt:lpstr>                         .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Hewlett-Packard Company</dc:creator>
  <cp:lastModifiedBy>Hewlett-Packard Company</cp:lastModifiedBy>
  <cp:revision>26</cp:revision>
  <dcterms:created xsi:type="dcterms:W3CDTF">2020-01-01T03:36:54Z</dcterms:created>
  <dcterms:modified xsi:type="dcterms:W3CDTF">2020-01-07T03:40:17Z</dcterms:modified>
</cp:coreProperties>
</file>