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73" r:id="rId3"/>
    <p:sldId id="274" r:id="rId4"/>
    <p:sldId id="275" r:id="rId5"/>
    <p:sldId id="291" r:id="rId6"/>
    <p:sldId id="290" r:id="rId7"/>
    <p:sldId id="289" r:id="rId8"/>
    <p:sldId id="288" r:id="rId9"/>
    <p:sldId id="287" r:id="rId10"/>
    <p:sldId id="286" r:id="rId11"/>
    <p:sldId id="285" r:id="rId12"/>
    <p:sldId id="292" r:id="rId13"/>
    <p:sldId id="284" r:id="rId14"/>
    <p:sldId id="283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2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CE5DE-53D0-48B4-BFAB-B3132AAC175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15E251-63D6-45AA-9389-604A0FD6EF0D}">
      <dgm:prSet phldrT="[Text]"/>
      <dgm:spPr/>
      <dgm:t>
        <a:bodyPr/>
        <a:lstStyle/>
        <a:p>
          <a:r>
            <a:rPr lang="en-US" dirty="0" smtClean="0"/>
            <a:t>১</a:t>
          </a:r>
          <a:endParaRPr lang="en-US" dirty="0"/>
        </a:p>
      </dgm:t>
    </dgm:pt>
    <dgm:pt modelId="{74D41E2B-F84B-4D22-ABEA-4BCBD494D8DD}" type="parTrans" cxnId="{5BD4C930-ED78-4276-8138-5FEC35492C29}">
      <dgm:prSet/>
      <dgm:spPr/>
      <dgm:t>
        <a:bodyPr/>
        <a:lstStyle/>
        <a:p>
          <a:endParaRPr lang="en-US"/>
        </a:p>
      </dgm:t>
    </dgm:pt>
    <dgm:pt modelId="{CDD8209A-79AE-42AD-9A5F-87D503B44DE3}" type="sibTrans" cxnId="{5BD4C930-ED78-4276-8138-5FEC35492C29}">
      <dgm:prSet/>
      <dgm:spPr/>
      <dgm:t>
        <a:bodyPr/>
        <a:lstStyle/>
        <a:p>
          <a:endParaRPr lang="en-US"/>
        </a:p>
      </dgm:t>
    </dgm:pt>
    <dgm:pt modelId="{4E828D83-75FE-4447-BBCF-5D565CA2627F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ডিভাইস কত প্রকার তা লিখতে পার।</a:t>
          </a:r>
          <a:endParaRPr lang="en-US" sz="2800" dirty="0">
            <a:solidFill>
              <a:schemeClr val="tx1"/>
            </a:solidFill>
          </a:endParaRPr>
        </a:p>
      </dgm:t>
    </dgm:pt>
    <dgm:pt modelId="{875B74A0-1191-45F4-A1D0-1D5BC5DCE8A0}" type="parTrans" cxnId="{27A80B10-36DF-459B-802F-D9929C6EBCF6}">
      <dgm:prSet/>
      <dgm:spPr/>
      <dgm:t>
        <a:bodyPr/>
        <a:lstStyle/>
        <a:p>
          <a:endParaRPr lang="en-US"/>
        </a:p>
      </dgm:t>
    </dgm:pt>
    <dgm:pt modelId="{38294D4C-75ED-4827-A3C5-79419C531447}" type="sibTrans" cxnId="{27A80B10-36DF-459B-802F-D9929C6EBCF6}">
      <dgm:prSet/>
      <dgm:spPr/>
      <dgm:t>
        <a:bodyPr/>
        <a:lstStyle/>
        <a:p>
          <a:endParaRPr lang="en-US"/>
        </a:p>
      </dgm:t>
    </dgm:pt>
    <dgm:pt modelId="{BF55D951-9C7F-4C31-A8E7-7B210A92EB51}">
      <dgm:prSet phldrT="[Text]"/>
      <dgm:spPr/>
      <dgm:t>
        <a:bodyPr/>
        <a:lstStyle/>
        <a:p>
          <a:r>
            <a:rPr lang="en-US" dirty="0" smtClean="0"/>
            <a:t>২</a:t>
          </a:r>
          <a:endParaRPr lang="en-US" dirty="0"/>
        </a:p>
      </dgm:t>
    </dgm:pt>
    <dgm:pt modelId="{9E8846A9-A145-4279-B0CC-0748FE7D5D5F}" type="parTrans" cxnId="{0A108099-B70F-4021-A4B6-9C31D8CF1CE1}">
      <dgm:prSet/>
      <dgm:spPr/>
      <dgm:t>
        <a:bodyPr/>
        <a:lstStyle/>
        <a:p>
          <a:endParaRPr lang="en-US"/>
        </a:p>
      </dgm:t>
    </dgm:pt>
    <dgm:pt modelId="{0582B680-FF83-4106-926D-D05EE169FB90}" type="sibTrans" cxnId="{0A108099-B70F-4021-A4B6-9C31D8CF1CE1}">
      <dgm:prSet/>
      <dgm:spPr/>
      <dgm:t>
        <a:bodyPr/>
        <a:lstStyle/>
        <a:p>
          <a:endParaRPr lang="en-US"/>
        </a:p>
      </dgm:t>
    </dgm:pt>
    <dgm:pt modelId="{AB897D0A-365D-4BE7-AD50-B59E675292E3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ভিবিন্ন প্রকার ডিভাইস সনাক্ত করতে পারবে।</a:t>
          </a:r>
          <a:endParaRPr lang="en-US" sz="2000" dirty="0">
            <a:solidFill>
              <a:schemeClr val="tx1"/>
            </a:solidFill>
          </a:endParaRPr>
        </a:p>
      </dgm:t>
    </dgm:pt>
    <dgm:pt modelId="{F84F0F1D-49F7-45DD-95DE-E9D6A38297BC}" type="parTrans" cxnId="{89B16AE3-F399-486A-905D-FEF06FBF0198}">
      <dgm:prSet/>
      <dgm:spPr/>
      <dgm:t>
        <a:bodyPr/>
        <a:lstStyle/>
        <a:p>
          <a:endParaRPr lang="en-US"/>
        </a:p>
      </dgm:t>
    </dgm:pt>
    <dgm:pt modelId="{976F373D-CB15-4AB8-90D0-D50869E51720}" type="sibTrans" cxnId="{89B16AE3-F399-486A-905D-FEF06FBF0198}">
      <dgm:prSet/>
      <dgm:spPr/>
      <dgm:t>
        <a:bodyPr/>
        <a:lstStyle/>
        <a:p>
          <a:endParaRPr lang="en-US"/>
        </a:p>
      </dgm:t>
    </dgm:pt>
    <dgm:pt modelId="{4227C3FF-5E58-4F63-A4AB-3CF87034F683}">
      <dgm:prSet phldrT="[Text]"/>
      <dgm:spPr/>
      <dgm:t>
        <a:bodyPr/>
        <a:lstStyle/>
        <a:p>
          <a:r>
            <a:rPr lang="en-US" dirty="0" smtClean="0"/>
            <a:t>৩</a:t>
          </a:r>
          <a:endParaRPr lang="en-US" dirty="0"/>
        </a:p>
      </dgm:t>
    </dgm:pt>
    <dgm:pt modelId="{3CFCDB9E-5C02-403B-B456-99856C3BF727}" type="parTrans" cxnId="{D15BF78C-56FD-4FBF-A2C9-28262E4B0B21}">
      <dgm:prSet/>
      <dgm:spPr/>
      <dgm:t>
        <a:bodyPr/>
        <a:lstStyle/>
        <a:p>
          <a:endParaRPr lang="en-US"/>
        </a:p>
      </dgm:t>
    </dgm:pt>
    <dgm:pt modelId="{39ECB3E3-63F5-4093-B37C-63FC55FC11B6}" type="sibTrans" cxnId="{D15BF78C-56FD-4FBF-A2C9-28262E4B0B21}">
      <dgm:prSet/>
      <dgm:spPr/>
      <dgm:t>
        <a:bodyPr/>
        <a:lstStyle/>
        <a:p>
          <a:endParaRPr lang="en-US"/>
        </a:p>
      </dgm:t>
    </dgm:pt>
    <dgm:pt modelId="{798DE4C4-6336-4686-BB8A-3D8C0DDB94DC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ইনপুট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ও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আউটপুট ডিভাইসের মধ্যে পার্থক্য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ণির্ণয়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 পারবে।</a:t>
          </a:r>
          <a:endParaRPr lang="en-US" dirty="0">
            <a:solidFill>
              <a:schemeClr val="tx1"/>
            </a:solidFill>
          </a:endParaRPr>
        </a:p>
      </dgm:t>
    </dgm:pt>
    <dgm:pt modelId="{F8AB00CD-C900-4834-9764-DB3C34EB2AAB}" type="parTrans" cxnId="{5E63A24C-A2CF-4B79-AA95-437292453911}">
      <dgm:prSet/>
      <dgm:spPr/>
      <dgm:t>
        <a:bodyPr/>
        <a:lstStyle/>
        <a:p>
          <a:endParaRPr lang="en-US"/>
        </a:p>
      </dgm:t>
    </dgm:pt>
    <dgm:pt modelId="{E727F4A4-E775-48AB-B48F-A921DDB3C9C7}" type="sibTrans" cxnId="{5E63A24C-A2CF-4B79-AA95-437292453911}">
      <dgm:prSet/>
      <dgm:spPr/>
      <dgm:t>
        <a:bodyPr/>
        <a:lstStyle/>
        <a:p>
          <a:endParaRPr lang="en-US"/>
        </a:p>
      </dgm:t>
    </dgm:pt>
    <dgm:pt modelId="{63F2FF9B-5945-4952-86E7-DC213B360A7E}" type="pres">
      <dgm:prSet presAssocID="{CD9CE5DE-53D0-48B4-BFAB-B3132AAC175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7EC997-D3DB-4E13-9F33-A8B1F83121B9}" type="pres">
      <dgm:prSet presAssocID="{5B15E251-63D6-45AA-9389-604A0FD6EF0D}" presName="composite" presStyleCnt="0"/>
      <dgm:spPr/>
    </dgm:pt>
    <dgm:pt modelId="{CE662E73-1E01-417E-950B-2549452CCEFA}" type="pres">
      <dgm:prSet presAssocID="{5B15E251-63D6-45AA-9389-604A0FD6EF0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C6D2F-8355-4344-BFB4-EEB11C83EA4B}" type="pres">
      <dgm:prSet presAssocID="{5B15E251-63D6-45AA-9389-604A0FD6EF0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2A587-2DCA-4EDA-9E57-A0EEDE0C0F23}" type="pres">
      <dgm:prSet presAssocID="{CDD8209A-79AE-42AD-9A5F-87D503B44DE3}" presName="sp" presStyleCnt="0"/>
      <dgm:spPr/>
    </dgm:pt>
    <dgm:pt modelId="{B1427964-F30E-430D-898D-6E0E5FA62237}" type="pres">
      <dgm:prSet presAssocID="{BF55D951-9C7F-4C31-A8E7-7B210A92EB51}" presName="composite" presStyleCnt="0"/>
      <dgm:spPr/>
    </dgm:pt>
    <dgm:pt modelId="{4AD47289-F429-4DFE-9A14-E1A1DA1B81F9}" type="pres">
      <dgm:prSet presAssocID="{BF55D951-9C7F-4C31-A8E7-7B210A92EB51}" presName="parentText" presStyleLbl="alignNode1" presStyleIdx="1" presStyleCnt="3" custLinFactNeighborX="0" custLinFactNeighborY="-73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1AD535-902A-4DF3-B8FF-296D52E73556}" type="pres">
      <dgm:prSet presAssocID="{BF55D951-9C7F-4C31-A8E7-7B210A92EB51}" presName="descendantText" presStyleLbl="alignAcc1" presStyleIdx="1" presStyleCnt="3" custScaleY="884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14A66-C01B-4AA2-B9A8-BF0D734023FD}" type="pres">
      <dgm:prSet presAssocID="{0582B680-FF83-4106-926D-D05EE169FB90}" presName="sp" presStyleCnt="0"/>
      <dgm:spPr/>
    </dgm:pt>
    <dgm:pt modelId="{19512C60-8B5A-4BD8-9612-7CD71248DF49}" type="pres">
      <dgm:prSet presAssocID="{4227C3FF-5E58-4F63-A4AB-3CF87034F683}" presName="composite" presStyleCnt="0"/>
      <dgm:spPr/>
    </dgm:pt>
    <dgm:pt modelId="{1C38797F-9982-43BB-914A-29D790E86E02}" type="pres">
      <dgm:prSet presAssocID="{4227C3FF-5E58-4F63-A4AB-3CF87034F68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90918-D2F1-4F6E-93BC-92EFC315AE81}" type="pres">
      <dgm:prSet presAssocID="{4227C3FF-5E58-4F63-A4AB-3CF87034F68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A80B10-36DF-459B-802F-D9929C6EBCF6}" srcId="{5B15E251-63D6-45AA-9389-604A0FD6EF0D}" destId="{4E828D83-75FE-4447-BBCF-5D565CA2627F}" srcOrd="0" destOrd="0" parTransId="{875B74A0-1191-45F4-A1D0-1D5BC5DCE8A0}" sibTransId="{38294D4C-75ED-4827-A3C5-79419C531447}"/>
    <dgm:cxn modelId="{0A108099-B70F-4021-A4B6-9C31D8CF1CE1}" srcId="{CD9CE5DE-53D0-48B4-BFAB-B3132AAC175C}" destId="{BF55D951-9C7F-4C31-A8E7-7B210A92EB51}" srcOrd="1" destOrd="0" parTransId="{9E8846A9-A145-4279-B0CC-0748FE7D5D5F}" sibTransId="{0582B680-FF83-4106-926D-D05EE169FB90}"/>
    <dgm:cxn modelId="{89B16AE3-F399-486A-905D-FEF06FBF0198}" srcId="{BF55D951-9C7F-4C31-A8E7-7B210A92EB51}" destId="{AB897D0A-365D-4BE7-AD50-B59E675292E3}" srcOrd="0" destOrd="0" parTransId="{F84F0F1D-49F7-45DD-95DE-E9D6A38297BC}" sibTransId="{976F373D-CB15-4AB8-90D0-D50869E51720}"/>
    <dgm:cxn modelId="{61A7330A-712A-4F27-A221-E67E419126CF}" type="presOf" srcId="{BF55D951-9C7F-4C31-A8E7-7B210A92EB51}" destId="{4AD47289-F429-4DFE-9A14-E1A1DA1B81F9}" srcOrd="0" destOrd="0" presId="urn:microsoft.com/office/officeart/2005/8/layout/chevron2"/>
    <dgm:cxn modelId="{D15BF78C-56FD-4FBF-A2C9-28262E4B0B21}" srcId="{CD9CE5DE-53D0-48B4-BFAB-B3132AAC175C}" destId="{4227C3FF-5E58-4F63-A4AB-3CF87034F683}" srcOrd="2" destOrd="0" parTransId="{3CFCDB9E-5C02-403B-B456-99856C3BF727}" sibTransId="{39ECB3E3-63F5-4093-B37C-63FC55FC11B6}"/>
    <dgm:cxn modelId="{E338DCCD-3F89-49BD-8BA8-11F2BED645E6}" type="presOf" srcId="{CD9CE5DE-53D0-48B4-BFAB-B3132AAC175C}" destId="{63F2FF9B-5945-4952-86E7-DC213B360A7E}" srcOrd="0" destOrd="0" presId="urn:microsoft.com/office/officeart/2005/8/layout/chevron2"/>
    <dgm:cxn modelId="{5BD4C930-ED78-4276-8138-5FEC35492C29}" srcId="{CD9CE5DE-53D0-48B4-BFAB-B3132AAC175C}" destId="{5B15E251-63D6-45AA-9389-604A0FD6EF0D}" srcOrd="0" destOrd="0" parTransId="{74D41E2B-F84B-4D22-ABEA-4BCBD494D8DD}" sibTransId="{CDD8209A-79AE-42AD-9A5F-87D503B44DE3}"/>
    <dgm:cxn modelId="{09A3E3F9-0FEC-46F1-BCB5-AD6DE2AAEF38}" type="presOf" srcId="{5B15E251-63D6-45AA-9389-604A0FD6EF0D}" destId="{CE662E73-1E01-417E-950B-2549452CCEFA}" srcOrd="0" destOrd="0" presId="urn:microsoft.com/office/officeart/2005/8/layout/chevron2"/>
    <dgm:cxn modelId="{2CB1AC94-E842-4DBC-A55E-5E9806551C81}" type="presOf" srcId="{798DE4C4-6336-4686-BB8A-3D8C0DDB94DC}" destId="{63490918-D2F1-4F6E-93BC-92EFC315AE81}" srcOrd="0" destOrd="0" presId="urn:microsoft.com/office/officeart/2005/8/layout/chevron2"/>
    <dgm:cxn modelId="{F40FB053-EC0D-453D-848B-465B37A28D5B}" type="presOf" srcId="{4227C3FF-5E58-4F63-A4AB-3CF87034F683}" destId="{1C38797F-9982-43BB-914A-29D790E86E02}" srcOrd="0" destOrd="0" presId="urn:microsoft.com/office/officeart/2005/8/layout/chevron2"/>
    <dgm:cxn modelId="{B966116C-100F-4E9B-BFB9-52AC769A47D1}" type="presOf" srcId="{AB897D0A-365D-4BE7-AD50-B59E675292E3}" destId="{C81AD535-902A-4DF3-B8FF-296D52E73556}" srcOrd="0" destOrd="0" presId="urn:microsoft.com/office/officeart/2005/8/layout/chevron2"/>
    <dgm:cxn modelId="{9E0C98B3-5FDE-4440-9299-BF6AE2340547}" type="presOf" srcId="{4E828D83-75FE-4447-BBCF-5D565CA2627F}" destId="{3F1C6D2F-8355-4344-BFB4-EEB11C83EA4B}" srcOrd="0" destOrd="0" presId="urn:microsoft.com/office/officeart/2005/8/layout/chevron2"/>
    <dgm:cxn modelId="{5E63A24C-A2CF-4B79-AA95-437292453911}" srcId="{4227C3FF-5E58-4F63-A4AB-3CF87034F683}" destId="{798DE4C4-6336-4686-BB8A-3D8C0DDB94DC}" srcOrd="0" destOrd="0" parTransId="{F8AB00CD-C900-4834-9764-DB3C34EB2AAB}" sibTransId="{E727F4A4-E775-48AB-B48F-A921DDB3C9C7}"/>
    <dgm:cxn modelId="{44CCC493-7EDD-462F-B127-D61A32A06740}" type="presParOf" srcId="{63F2FF9B-5945-4952-86E7-DC213B360A7E}" destId="{1F7EC997-D3DB-4E13-9F33-A8B1F83121B9}" srcOrd="0" destOrd="0" presId="urn:microsoft.com/office/officeart/2005/8/layout/chevron2"/>
    <dgm:cxn modelId="{5F3ACB14-2A2F-44BA-B1AA-D037AD1A40E0}" type="presParOf" srcId="{1F7EC997-D3DB-4E13-9F33-A8B1F83121B9}" destId="{CE662E73-1E01-417E-950B-2549452CCEFA}" srcOrd="0" destOrd="0" presId="urn:microsoft.com/office/officeart/2005/8/layout/chevron2"/>
    <dgm:cxn modelId="{7822E325-3167-44C6-BC9C-BB2C1A5F08F2}" type="presParOf" srcId="{1F7EC997-D3DB-4E13-9F33-A8B1F83121B9}" destId="{3F1C6D2F-8355-4344-BFB4-EEB11C83EA4B}" srcOrd="1" destOrd="0" presId="urn:microsoft.com/office/officeart/2005/8/layout/chevron2"/>
    <dgm:cxn modelId="{FA4054F1-BCC6-4601-A464-799FA8A144DE}" type="presParOf" srcId="{63F2FF9B-5945-4952-86E7-DC213B360A7E}" destId="{E6A2A587-2DCA-4EDA-9E57-A0EEDE0C0F23}" srcOrd="1" destOrd="0" presId="urn:microsoft.com/office/officeart/2005/8/layout/chevron2"/>
    <dgm:cxn modelId="{308933F5-E2CD-4E72-B5F3-8EE7DBCB8B13}" type="presParOf" srcId="{63F2FF9B-5945-4952-86E7-DC213B360A7E}" destId="{B1427964-F30E-430D-898D-6E0E5FA62237}" srcOrd="2" destOrd="0" presId="urn:microsoft.com/office/officeart/2005/8/layout/chevron2"/>
    <dgm:cxn modelId="{10AF7349-AF8C-4CA8-BF62-4CD8B267E0C5}" type="presParOf" srcId="{B1427964-F30E-430D-898D-6E0E5FA62237}" destId="{4AD47289-F429-4DFE-9A14-E1A1DA1B81F9}" srcOrd="0" destOrd="0" presId="urn:microsoft.com/office/officeart/2005/8/layout/chevron2"/>
    <dgm:cxn modelId="{75703E49-DC2C-4834-89F7-A63229CC3E73}" type="presParOf" srcId="{B1427964-F30E-430D-898D-6E0E5FA62237}" destId="{C81AD535-902A-4DF3-B8FF-296D52E73556}" srcOrd="1" destOrd="0" presId="urn:microsoft.com/office/officeart/2005/8/layout/chevron2"/>
    <dgm:cxn modelId="{5AF3717F-0617-42E1-96E3-48946551077A}" type="presParOf" srcId="{63F2FF9B-5945-4952-86E7-DC213B360A7E}" destId="{F8514A66-C01B-4AA2-B9A8-BF0D734023FD}" srcOrd="3" destOrd="0" presId="urn:microsoft.com/office/officeart/2005/8/layout/chevron2"/>
    <dgm:cxn modelId="{3099CAB8-C3C1-4F5D-9AD3-A3E00FEBE7FC}" type="presParOf" srcId="{63F2FF9B-5945-4952-86E7-DC213B360A7E}" destId="{19512C60-8B5A-4BD8-9612-7CD71248DF49}" srcOrd="4" destOrd="0" presId="urn:microsoft.com/office/officeart/2005/8/layout/chevron2"/>
    <dgm:cxn modelId="{BCCB4F29-F6C9-431F-9C37-CFF9B13710E8}" type="presParOf" srcId="{19512C60-8B5A-4BD8-9612-7CD71248DF49}" destId="{1C38797F-9982-43BB-914A-29D790E86E02}" srcOrd="0" destOrd="0" presId="urn:microsoft.com/office/officeart/2005/8/layout/chevron2"/>
    <dgm:cxn modelId="{A430052E-F98C-44C1-BDE3-854BD02D9ABB}" type="presParOf" srcId="{19512C60-8B5A-4BD8-9612-7CD71248DF49}" destId="{63490918-D2F1-4F6E-93BC-92EFC315AE8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62E73-1E01-417E-950B-2549452CCEFA}">
      <dsp:nvSpPr>
        <dsp:cNvPr id="0" name=""/>
        <dsp:cNvSpPr/>
      </dsp:nvSpPr>
      <dsp:spPr>
        <a:xfrm rot="5400000">
          <a:off x="-215419" y="215843"/>
          <a:ext cx="1436127" cy="10052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১</a:t>
          </a:r>
          <a:endParaRPr lang="en-US" sz="2500" kern="1200" dirty="0"/>
        </a:p>
      </dsp:txBody>
      <dsp:txXfrm rot="-5400000">
        <a:off x="1" y="503069"/>
        <a:ext cx="1005289" cy="430838"/>
      </dsp:txXfrm>
    </dsp:sp>
    <dsp:sp modelId="{3F1C6D2F-8355-4344-BFB4-EEB11C83EA4B}">
      <dsp:nvSpPr>
        <dsp:cNvPr id="0" name=""/>
        <dsp:cNvSpPr/>
      </dsp:nvSpPr>
      <dsp:spPr>
        <a:xfrm rot="5400000">
          <a:off x="4303103" y="-3297390"/>
          <a:ext cx="933482" cy="7529110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ডিভাইস কত প্রকার তা লিখতে পার।</a:t>
          </a:r>
          <a:endParaRPr lang="en-US" sz="2800" kern="1200" dirty="0">
            <a:solidFill>
              <a:schemeClr val="tx1"/>
            </a:solidFill>
          </a:endParaRPr>
        </a:p>
      </dsp:txBody>
      <dsp:txXfrm rot="-5400000">
        <a:off x="1005290" y="45992"/>
        <a:ext cx="7483541" cy="842344"/>
      </dsp:txXfrm>
    </dsp:sp>
    <dsp:sp modelId="{4AD47289-F429-4DFE-9A14-E1A1DA1B81F9}">
      <dsp:nvSpPr>
        <dsp:cNvPr id="0" name=""/>
        <dsp:cNvSpPr/>
      </dsp:nvSpPr>
      <dsp:spPr>
        <a:xfrm rot="5400000">
          <a:off x="-215419" y="1350685"/>
          <a:ext cx="1436127" cy="10052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২</a:t>
          </a:r>
          <a:endParaRPr lang="en-US" sz="2500" kern="1200" dirty="0"/>
        </a:p>
      </dsp:txBody>
      <dsp:txXfrm rot="-5400000">
        <a:off x="1" y="1637911"/>
        <a:ext cx="1005289" cy="430838"/>
      </dsp:txXfrm>
    </dsp:sp>
    <dsp:sp modelId="{C81AD535-902A-4DF3-B8FF-296D52E73556}">
      <dsp:nvSpPr>
        <dsp:cNvPr id="0" name=""/>
        <dsp:cNvSpPr/>
      </dsp:nvSpPr>
      <dsp:spPr>
        <a:xfrm rot="5400000">
          <a:off x="4356843" y="-2057696"/>
          <a:ext cx="826001" cy="7529110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ভিবিন্ন প্রকার ডিভাইস সনাক্ত করতে পারবে।</a:t>
          </a:r>
          <a:endParaRPr lang="en-US" sz="2800" kern="1200" dirty="0">
            <a:solidFill>
              <a:schemeClr val="tx1"/>
            </a:solidFill>
          </a:endParaRPr>
        </a:p>
      </dsp:txBody>
      <dsp:txXfrm rot="-5400000">
        <a:off x="1005289" y="1334180"/>
        <a:ext cx="7488788" cy="745357"/>
      </dsp:txXfrm>
    </dsp:sp>
    <dsp:sp modelId="{1C38797F-9982-43BB-914A-29D790E86E02}">
      <dsp:nvSpPr>
        <dsp:cNvPr id="0" name=""/>
        <dsp:cNvSpPr/>
      </dsp:nvSpPr>
      <dsp:spPr>
        <a:xfrm rot="5400000">
          <a:off x="-215419" y="2695230"/>
          <a:ext cx="1436127" cy="10052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৩</a:t>
          </a:r>
          <a:endParaRPr lang="en-US" sz="2500" kern="1200" dirty="0"/>
        </a:p>
      </dsp:txBody>
      <dsp:txXfrm rot="-5400000">
        <a:off x="1" y="2982456"/>
        <a:ext cx="1005289" cy="430838"/>
      </dsp:txXfrm>
    </dsp:sp>
    <dsp:sp modelId="{63490918-D2F1-4F6E-93BC-92EFC315AE81}">
      <dsp:nvSpPr>
        <dsp:cNvPr id="0" name=""/>
        <dsp:cNvSpPr/>
      </dsp:nvSpPr>
      <dsp:spPr>
        <a:xfrm rot="5400000">
          <a:off x="4303103" y="-818002"/>
          <a:ext cx="933482" cy="7529110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ইনপুট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ও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আউটপুট ডিভাইসের মধ্যে পার্থক্য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ণির্ণয়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 পারবে।</a:t>
          </a:r>
          <a:endParaRPr lang="en-US" sz="2800" kern="1200" dirty="0">
            <a:solidFill>
              <a:schemeClr val="tx1"/>
            </a:solidFill>
          </a:endParaRPr>
        </a:p>
      </dsp:txBody>
      <dsp:txXfrm rot="-5400000">
        <a:off x="1005290" y="2525380"/>
        <a:ext cx="7483541" cy="842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61F74-6A5B-44E7-9945-06892FC78AB3}" type="datetimeFigureOut">
              <a:rPr lang="en-US" smtClean="0"/>
              <a:t>12/26/2019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131D6-66A7-4249-9F05-B08B04F914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131D6-66A7-4249-9F05-B08B04F914B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ADC7-753C-4C29-98C6-F3CDA43A234E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6571-E3A2-40DE-8103-9B1E9674B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ADC7-753C-4C29-98C6-F3CDA43A234E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6571-E3A2-40DE-8103-9B1E9674B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ADC7-753C-4C29-98C6-F3CDA43A234E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6571-E3A2-40DE-8103-9B1E9674B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ADC7-753C-4C29-98C6-F3CDA43A234E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6571-E3A2-40DE-8103-9B1E9674B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ADC7-753C-4C29-98C6-F3CDA43A234E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6571-E3A2-40DE-8103-9B1E9674B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ADC7-753C-4C29-98C6-F3CDA43A234E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6571-E3A2-40DE-8103-9B1E9674B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ADC7-753C-4C29-98C6-F3CDA43A234E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6571-E3A2-40DE-8103-9B1E9674B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ADC7-753C-4C29-98C6-F3CDA43A234E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6571-E3A2-40DE-8103-9B1E9674B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ADC7-753C-4C29-98C6-F3CDA43A234E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6571-E3A2-40DE-8103-9B1E9674B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ADC7-753C-4C29-98C6-F3CDA43A234E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6571-E3A2-40DE-8103-9B1E9674B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ADC7-753C-4C29-98C6-F3CDA43A234E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C6571-E3A2-40DE-8103-9B1E9674B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2ADC7-753C-4C29-98C6-F3CDA43A234E}" type="datetimeFigureOut">
              <a:rPr lang="en-US" smtClean="0"/>
              <a:pPr/>
              <a:t>12/26/2019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C6571-E3A2-40DE-8103-9B1E9674BB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I:\PersonalComputer01.jpgf829e482-97cc-4b77-a3b6-943eea995caf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86000"/>
            <a:ext cx="7315201" cy="3962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09800" y="533400"/>
            <a:ext cx="5334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মাল্টিমিডিয়া শ্রেণিতে স্বাগত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Callout 5"/>
          <p:cNvSpPr/>
          <p:nvPr/>
        </p:nvSpPr>
        <p:spPr>
          <a:xfrm>
            <a:off x="2743200" y="0"/>
            <a:ext cx="3352800" cy="18288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আউটপুট ডিভাইস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7" descr="C:\Users\DOEL\Desktop\imase\coputer\monitor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0"/>
            <a:ext cx="2344584" cy="1905000"/>
          </a:xfrm>
          <a:prstGeom prst="rect">
            <a:avLst/>
          </a:prstGeom>
          <a:noFill/>
        </p:spPr>
      </p:pic>
      <p:pic>
        <p:nvPicPr>
          <p:cNvPr id="8" name="Picture 8" descr="C:\Users\DOEL\Desktop\imase\coputer\spker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981200"/>
            <a:ext cx="3048000" cy="1676400"/>
          </a:xfrm>
          <a:prstGeom prst="rect">
            <a:avLst/>
          </a:prstGeom>
          <a:noFill/>
        </p:spPr>
      </p:pic>
      <p:pic>
        <p:nvPicPr>
          <p:cNvPr id="9" name="Picture 9" descr="C:\Users\DOEL\Desktop\imase\coputer\prin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676400"/>
            <a:ext cx="2581275" cy="167517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38200" y="36576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মনিটার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3657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স্পিকার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3581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/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029200"/>
            <a:ext cx="8229600" cy="892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আউটপুট ডিভাইস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ডিভাইস গুলোর সাহায্যে  তথ্যকে  প্রক্রিয়া করার পর বেড় করে নিয়ে আসা হয় তাকে আউটপুট ডিভাইস বলে।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2667000" y="533400"/>
            <a:ext cx="3886200" cy="6858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:\Users\BCS-Computer\Desktop\20180624_1828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600200"/>
            <a:ext cx="32766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295400" y="4876800"/>
            <a:ext cx="7010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তিনটি করে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ইনপুট ও আউটপুট ডিভাই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সের নাম খিল ।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85800" y="152400"/>
            <a:ext cx="47244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4" descr="C:\Users\DOEL\Desktop\imase\coputer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2590800" cy="1778327"/>
          </a:xfrm>
          <a:prstGeom prst="rect">
            <a:avLst/>
          </a:prstGeom>
          <a:noFill/>
        </p:spPr>
      </p:pic>
      <p:pic>
        <p:nvPicPr>
          <p:cNvPr id="8" name="Picture 8" descr="C:\Users\DOEL\Desktop\imase\coputer\spker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352800"/>
            <a:ext cx="2971800" cy="1524000"/>
          </a:xfrm>
          <a:prstGeom prst="rect">
            <a:avLst/>
          </a:prstGeom>
          <a:noFill/>
        </p:spPr>
      </p:pic>
      <p:pic>
        <p:nvPicPr>
          <p:cNvPr id="9" name="Picture 9" descr="C:\Users\DOEL\Desktop\imase\coputer\prin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676400"/>
            <a:ext cx="2352675" cy="1526816"/>
          </a:xfrm>
          <a:prstGeom prst="rect">
            <a:avLst/>
          </a:prstGeom>
          <a:noFill/>
        </p:spPr>
      </p:pic>
      <p:pic>
        <p:nvPicPr>
          <p:cNvPr id="10" name="Picture 5" descr="C:\Users\DOEL\Desktop\imase\coputer\keay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3124200"/>
            <a:ext cx="2286000" cy="170132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8600" y="5334000"/>
            <a:ext cx="86868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উপরের ডিভাইসগুলোর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কার্যাবলী উল্লেখ করে কোনটি  কোন ডিভাইস লিখ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C:\Users\BCS-Computer\Desktop\m.l pictur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152400"/>
            <a:ext cx="2055159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Terminator 5"/>
          <p:cNvSpPr/>
          <p:nvPr/>
        </p:nvSpPr>
        <p:spPr>
          <a:xfrm>
            <a:off x="2438400" y="0"/>
            <a:ext cx="4724400" cy="10668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676400"/>
            <a:ext cx="8077200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ডিভাইস কত প্রকার  কি কি ?</a:t>
            </a:r>
          </a:p>
          <a:p>
            <a:pPr marL="0" lvl="1">
              <a:buFont typeface="Arial" pitchFamily="34" charset="0"/>
              <a:buChar char="•"/>
            </a:pP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 প্র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কার- ইনপুট ,আউটপুট ও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প্রসেসিং ডিভাইস</a:t>
            </a:r>
          </a:p>
          <a:p>
            <a:pPr>
              <a:buFont typeface="Arial" pitchFamily="34" charset="0"/>
              <a:buChar char="•"/>
            </a:pPr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ইনপুট ডিভাইস কি?</a:t>
            </a:r>
          </a:p>
          <a:p>
            <a:pPr>
              <a:buFont typeface="Arial" pitchFamily="34" charset="0"/>
              <a:buChar char="•"/>
            </a:pP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যে ডিভাইসের সাহায্যে তথ্য প্রক্রিয়ার জন্য পাঠ হয় তাকে ইনপুট ডিভাইস বলে।</a:t>
            </a:r>
          </a:p>
          <a:p>
            <a:pPr>
              <a:buFont typeface="Arial" pitchFamily="34" charset="0"/>
              <a:buChar char="•"/>
            </a:pP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স্পিকারের কি?</a:t>
            </a:r>
          </a:p>
          <a:p>
            <a:pPr>
              <a:buFont typeface="Arial" pitchFamily="34" charset="0"/>
              <a:buChar char="•"/>
            </a:pP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 ডিভাইসের সাহায্যে শব্দ শোনা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তাকে স্পিকার বলে।</a:t>
            </a:r>
          </a:p>
          <a:p>
            <a:pPr>
              <a:buFont typeface="Arial" pitchFamily="34" charset="0"/>
              <a:buChar char="•"/>
            </a:pPr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প্রিন্টার দিয়ে কি কাজ করা হয়?</a:t>
            </a:r>
          </a:p>
          <a:p>
            <a:pPr>
              <a:buFont typeface="Arial" pitchFamily="34" charset="0"/>
              <a:buChar char="•"/>
            </a:pPr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 ডিভাইসের সাহায্যে প্রক্রিয়া করা তথ্যকে পেপারের</a:t>
            </a:r>
          </a:p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মাধ্যম্যে বেড় করে আনা হয় তাকে প্রিন্টার বলে।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00200" y="152400"/>
            <a:ext cx="6096000" cy="762000"/>
          </a:xfrm>
          <a:prstGeom prst="flowChartPrepar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:\Users\User\Pictures\a17 sundor ba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143000"/>
            <a:ext cx="5867400" cy="3581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90600" y="51816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ইনপুট ডিভাইস  -  আউটপুট অপেক্ষা অধীক কার্যকর  পক্ষে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457200"/>
            <a:ext cx="5867400" cy="707886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28575">
                  <a:solidFill>
                    <a:schemeClr val="tx1"/>
                  </a:solidFill>
                </a:ln>
              </a:rPr>
              <a:t>      </a:t>
            </a:r>
            <a:r>
              <a:rPr lang="en-US" sz="4000" b="1" dirty="0" smtClean="0">
                <a:ln w="28575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সবাইকে ধন্যবাদ</a:t>
            </a:r>
            <a:endParaRPr lang="en-US" sz="4000" dirty="0">
              <a:ln w="28575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pic>
        <p:nvPicPr>
          <p:cNvPr id="7" name="Picture 2" descr="C:\Users\BCS-Computer\Desktop\ICT\thAG6P9IO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05000"/>
            <a:ext cx="6705600" cy="3886200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6705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95600" y="0"/>
            <a:ext cx="31242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2017-01-27-12-02-42-2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066800"/>
            <a:ext cx="23622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0" y="3352800"/>
            <a:ext cx="4038600" cy="2895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সাদিয়া আফরিন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/>
            </a:r>
            <a:b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kumimoji="0" lang="bn-BD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সহকারী শিক্ষিকা</a:t>
            </a:r>
            <a:br>
              <a:rPr kumimoji="0" lang="bn-BD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kumimoji="0" lang="bn-BD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দৌলতপুর বহুমূথী উচ্চ বিদ্যালয়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/>
            </a:r>
            <a:b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kumimoji="0" lang="bn-BD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বেলকুচি,সিরাজগঞ্জ ।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/>
            </a:r>
            <a:b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01726502038</a:t>
            </a:r>
            <a:b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safrinmadha@gmail.com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5334000" y="3276600"/>
            <a:ext cx="3352800" cy="29718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7ম -শ্রেনী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বিষয়-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তথ্যও যোগাযোগ প্রযুক্তি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৪০ মিনিট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তারিখ-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10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10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990600"/>
            <a:ext cx="1827335" cy="2279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1112838"/>
          </a:xfrm>
          <a:ln w="5715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নিচের ছবিতে তোমরা কি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দেখতে পাচচ্ছ?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3" descr="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52600"/>
            <a:ext cx="7924800" cy="4617720"/>
          </a:xfrm>
          <a:prstGeom prst="rect">
            <a:avLst/>
          </a:prstGeom>
          <a:ln w="190500" cap="sq">
            <a:solidFill>
              <a:srgbClr val="7030A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05000" y="381000"/>
            <a:ext cx="5791200" cy="1447800"/>
          </a:xfrm>
          <a:ln w="57150">
            <a:solidFill>
              <a:srgbClr val="7030A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u="sng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752600" y="3124200"/>
            <a:ext cx="6553200" cy="1295400"/>
          </a:xfrm>
          <a:prstGeom prst="plaque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ইনপুট ও আউটপুট ডিভাইস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7"/>
          <p:cNvSpPr txBox="1">
            <a:spLocks noGrp="1"/>
          </p:cNvSpPr>
          <p:nvPr>
            <p:ph type="title"/>
          </p:nvPr>
        </p:nvSpPr>
        <p:spPr>
          <a:xfrm>
            <a:off x="2819400" y="228600"/>
            <a:ext cx="36576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92D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1295400"/>
            <a:ext cx="51816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আজকের  পাঠ শেষে শিক্ষার্থীরা-</a:t>
            </a:r>
          </a:p>
        </p:txBody>
      </p:sp>
      <p:graphicFrame>
        <p:nvGraphicFramePr>
          <p:cNvPr id="11" name="Content Placeholder 13"/>
          <p:cNvGraphicFramePr>
            <a:graphicFrameLocks noGrp="1"/>
          </p:cNvGraphicFramePr>
          <p:nvPr>
            <p:ph idx="1"/>
          </p:nvPr>
        </p:nvGraphicFramePr>
        <p:xfrm>
          <a:off x="381000" y="2332037"/>
          <a:ext cx="8534400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C:\Users\DOEL\Desktop\imase\coputer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28600"/>
            <a:ext cx="1447800" cy="993771"/>
          </a:xfrm>
          <a:prstGeom prst="rect">
            <a:avLst/>
          </a:prstGeom>
          <a:noFill/>
        </p:spPr>
      </p:pic>
      <p:pic>
        <p:nvPicPr>
          <p:cNvPr id="7" name="Picture 5" descr="C:\Users\DOEL\Desktop\imase\coputer\keay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0"/>
            <a:ext cx="1600200" cy="1190928"/>
          </a:xfrm>
          <a:prstGeom prst="rect">
            <a:avLst/>
          </a:prstGeom>
          <a:noFill/>
        </p:spPr>
      </p:pic>
      <p:pic>
        <p:nvPicPr>
          <p:cNvPr id="8" name="Picture 7" descr="C:\Users\DOEL\Desktop\imase\coputer\monitor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524000"/>
            <a:ext cx="1811184" cy="1828780"/>
          </a:xfrm>
          <a:prstGeom prst="rect">
            <a:avLst/>
          </a:prstGeom>
          <a:noFill/>
        </p:spPr>
      </p:pic>
      <p:pic>
        <p:nvPicPr>
          <p:cNvPr id="9" name="Picture 9" descr="C:\Users\DOEL\Desktop\imase\coputer\prin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1447800"/>
            <a:ext cx="1676400" cy="1905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4800" y="1981200"/>
            <a:ext cx="2989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</a:rPr>
              <a:t> </a:t>
            </a:r>
            <a:r>
              <a:rPr lang="bn-BD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আউটপুট ডিভাইস</a:t>
            </a:r>
            <a:endParaRPr lang="en-US" sz="2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533401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ইনপুট  ডিভাইস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429000" y="43434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3657600" y="5334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2000" y="4267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প্রসেসিং ডিভাইস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3505200" y="21336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" descr="C:\Users\DOEL\Desktop\processi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3429000"/>
            <a:ext cx="4572000" cy="2600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Callout 5"/>
          <p:cNvSpPr/>
          <p:nvPr/>
        </p:nvSpPr>
        <p:spPr>
          <a:xfrm>
            <a:off x="2590800" y="914400"/>
            <a:ext cx="4267200" cy="13716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Hexagon 6"/>
          <p:cNvSpPr/>
          <p:nvPr/>
        </p:nvSpPr>
        <p:spPr>
          <a:xfrm>
            <a:off x="1371600" y="2286000"/>
            <a:ext cx="6629400" cy="685800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flipH="1">
            <a:off x="7543800" y="29718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flipH="1">
            <a:off x="1447800" y="30480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90600" y="3657600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ইনপুট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3657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আউটপুট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 flipH="1">
            <a:off x="4495800" y="3048000"/>
            <a:ext cx="3810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86600" y="3581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প্রসেসিং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514600" y="685800"/>
            <a:ext cx="3962400" cy="7620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4343400"/>
            <a:ext cx="56388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ডিভাইস কত প্রকার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কি কি লিখ ?</a:t>
            </a:r>
          </a:p>
          <a:p>
            <a:endParaRPr lang="en-US" sz="2800" dirty="0"/>
          </a:p>
        </p:txBody>
      </p:sp>
      <p:pic>
        <p:nvPicPr>
          <p:cNvPr id="1026" name="Picture 2" descr="C:\Users\BCS-Computer\Desktop\ICT\20180724_155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600200"/>
            <a:ext cx="2657475" cy="2562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Callout 5"/>
          <p:cNvSpPr/>
          <p:nvPr/>
        </p:nvSpPr>
        <p:spPr>
          <a:xfrm>
            <a:off x="2743200" y="228600"/>
            <a:ext cx="3581400" cy="12954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ইনপুট ডিভাইস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4" descr="C:\Users\DOEL\Desktop\imase\coputer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3352800" cy="2301364"/>
          </a:xfrm>
          <a:prstGeom prst="rect">
            <a:avLst/>
          </a:prstGeom>
          <a:noFill/>
        </p:spPr>
      </p:pic>
      <p:pic>
        <p:nvPicPr>
          <p:cNvPr id="8" name="Picture 6" descr="C:\Users\DOEL\Desktop\imase\coputer\sc.jpeg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81400" y="1600200"/>
            <a:ext cx="2196548" cy="2590800"/>
          </a:xfrm>
          <a:prstGeom prst="rect">
            <a:avLst/>
          </a:prstGeom>
          <a:noFill/>
        </p:spPr>
      </p:pic>
      <p:pic>
        <p:nvPicPr>
          <p:cNvPr id="9" name="Picture 5" descr="C:\Users\DOEL\Desktop\imase\coputer\keay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447800"/>
            <a:ext cx="3048000" cy="2590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524000" y="4114799"/>
            <a:ext cx="1475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মাউস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4114800"/>
            <a:ext cx="1690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স্কানার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4191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কিবোর্ড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510540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ইনপুট ডিভাইস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ডিভাইস গুলোর সাহায্যে  তথ্যকে  প্রক্রিয়া করার জন্য প্রসেসরে পাঠান হয় তাকে ইনপুট ডিভাইস বলে।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253</Words>
  <Application>Microsoft Office PowerPoint</Application>
  <PresentationFormat>On-screen Show (4:3)</PresentationFormat>
  <Paragraphs>386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নিচের ছবিতে তোমরা কি কি দেখতে পাচচ্ছ?</vt:lpstr>
      <vt:lpstr>আজকের পাঠ </vt:lpstr>
      <vt:lpstr>শিখনফলঃ</vt:lpstr>
      <vt:lpstr>PowerPoint Presentation</vt:lpstr>
      <vt:lpstr>PowerPoint Presentation</vt:lpstr>
      <vt:lpstr>একক কাজ</vt:lpstr>
      <vt:lpstr>PowerPoint Presentation</vt:lpstr>
      <vt:lpstr>PowerPoint Presentation</vt:lpstr>
      <vt:lpstr>জোড়ায় কাজ</vt:lpstr>
      <vt:lpstr>PowerPoint Presentation</vt:lpstr>
      <vt:lpstr>PowerPoint Presentation</vt:lpstr>
      <vt:lpstr>বাড়ীর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আন্তরিক শুভেচ্ছা</dc:title>
  <dc:creator>BCS-Computer</dc:creator>
  <cp:lastModifiedBy>User</cp:lastModifiedBy>
  <cp:revision>36</cp:revision>
  <dcterms:created xsi:type="dcterms:W3CDTF">2018-05-29T04:26:18Z</dcterms:created>
  <dcterms:modified xsi:type="dcterms:W3CDTF">2019-12-26T15:16:24Z</dcterms:modified>
</cp:coreProperties>
</file>