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A49BF8F-9109-4CC7-95AC-3D19DDB2E46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211BBE-0AB5-4BC9-BB62-2CCC0C00FFF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49BF8F-9109-4CC7-95AC-3D19DDB2E46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11BBE-0AB5-4BC9-BB62-2CCC0C00F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49BF8F-9109-4CC7-95AC-3D19DDB2E46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11BBE-0AB5-4BC9-BB62-2CCC0C00F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49BF8F-9109-4CC7-95AC-3D19DDB2E46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11BBE-0AB5-4BC9-BB62-2CCC0C00F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A49BF8F-9109-4CC7-95AC-3D19DDB2E46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211BBE-0AB5-4BC9-BB62-2CCC0C00FF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49BF8F-9109-4CC7-95AC-3D19DDB2E46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211BBE-0AB5-4BC9-BB62-2CCC0C00FF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49BF8F-9109-4CC7-95AC-3D19DDB2E46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211BBE-0AB5-4BC9-BB62-2CCC0C00F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49BF8F-9109-4CC7-95AC-3D19DDB2E46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11BBE-0AB5-4BC9-BB62-2CCC0C00FF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49BF8F-9109-4CC7-95AC-3D19DDB2E46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211BBE-0AB5-4BC9-BB62-2CCC0C00F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A49BF8F-9109-4CC7-95AC-3D19DDB2E46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211BBE-0AB5-4BC9-BB62-2CCC0C00FF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A49BF8F-9109-4CC7-95AC-3D19DDB2E46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211BBE-0AB5-4BC9-BB62-2CCC0C00FF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A49BF8F-9109-4CC7-95AC-3D19DDB2E46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3211BBE-0AB5-4BC9-BB62-2CCC0C00FF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09800" y="4572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5921"/>
            <a:ext cx="8077199" cy="49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1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nut 1"/>
          <p:cNvSpPr/>
          <p:nvPr/>
        </p:nvSpPr>
        <p:spPr>
          <a:xfrm>
            <a:off x="2590800" y="2133600"/>
            <a:ext cx="3657600" cy="2286000"/>
          </a:xfrm>
          <a:prstGeom prst="don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রাজনৈতিক বৈশিষ্ট্য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590800" y="1371600"/>
            <a:ext cx="3505200" cy="838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বহুদলীয় গণতন্ত্র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943600" y="2819400"/>
            <a:ext cx="2895600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আমলাতন্ত্রের প্রাধান্য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590800" y="4343400"/>
            <a:ext cx="3505200" cy="990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অভ্যন্তরীণ রাজনৈতিক কোন্দল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2819400"/>
            <a:ext cx="2743200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বিশেষ ব্যক্তিদের প্রভাব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nut 7"/>
          <p:cNvSpPr/>
          <p:nvPr/>
        </p:nvSpPr>
        <p:spPr>
          <a:xfrm>
            <a:off x="2590800" y="2140527"/>
            <a:ext cx="3657600" cy="2286000"/>
          </a:xfrm>
          <a:prstGeom prst="don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রাজনৈতিক বৈশিষ্ট্য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590800" y="1378527"/>
            <a:ext cx="3505200" cy="838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বহুদলীয় গণতন্ত্র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943600" y="2826327"/>
            <a:ext cx="2895600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আমলাতন্ত্রের প্রাধান্য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4800" y="2826327"/>
            <a:ext cx="2743200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বিশেষ ব্যক্তিদের প্রভাব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57600" y="533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564898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রাজনৈতিক সংস্কৃতি বর্ণনা কর।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1423987"/>
            <a:ext cx="4919662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86200" y="533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5240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রাজনৈতিক সংস্কৃতি কীরূপ?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286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নিরপেক্ষ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2286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পক্ষপাত দুষ্ট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2286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সংবেদনশীল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2286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বিশৃঙ্খল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0480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রাজনৈতিক সংস্কৃতি হলো একটি জাতির-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886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i.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দৃষ্টিভঙ্গি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3962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40386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iii.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4648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5334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ii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5334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ii ও iii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600" y="5334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i ও iii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5334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i, ii ও iii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791200" y="5943600"/>
            <a:ext cx="2286000" cy="5554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791200" y="5943600"/>
            <a:ext cx="2286000" cy="5554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791200" y="5921514"/>
            <a:ext cx="2286000" cy="5554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34000" y="5867400"/>
            <a:ext cx="3276600" cy="64186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943600" y="5943600"/>
            <a:ext cx="2133600" cy="5554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905500" y="5921514"/>
            <a:ext cx="2133600" cy="5554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943600" y="5921514"/>
            <a:ext cx="2133600" cy="5554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334000" y="5867400"/>
            <a:ext cx="3276600" cy="63665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0" y="6096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57150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জনমত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সংস্কৃতির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সাদৃশ্য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বৈসাদৃশ্য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317486"/>
            <a:ext cx="5867400" cy="42451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04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76600" y="483114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33400"/>
            <a:ext cx="7619999" cy="429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05200" y="6858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4356318"/>
            <a:ext cx="32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মোছাঃ মমতাজ পারভীন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প্রভাষক, রাষ্ট্রবিজ্ঞান বিভাগ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দৌলতপুর ডিগ্রি কলেজ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বেলকুচি, সিরাজগঞ্জ।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2500" y="4356318"/>
            <a:ext cx="32385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পৌরনীতি ও সুশাসন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অষ্টম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১১, ১২, ১৩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377882"/>
            <a:ext cx="2209800" cy="2660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3505199" y="701604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93686"/>
            <a:ext cx="2240605" cy="26607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0004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71800" y="5334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চিত্রটি লক্ষ্য কর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41286"/>
            <a:ext cx="8458200" cy="531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26670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 সংস্কৃতি 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0" y="587514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3048000" y="1600200"/>
            <a:ext cx="3352800" cy="685800"/>
          </a:xfrm>
          <a:prstGeom prst="downArrow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শিক্ষার্থীরা--- 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828800" y="2057400"/>
            <a:ext cx="3048000" cy="3429000"/>
          </a:xfrm>
          <a:prstGeom prst="triangle">
            <a:avLst>
              <a:gd name="adj" fmla="val 507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81200" y="2667000"/>
            <a:ext cx="51054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 সংস্কৃতি কী তা বলতে পারবে;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95400" y="3581400"/>
            <a:ext cx="6324600" cy="5715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 সংস্কৃতির বৈশিষ্ট্য ব্যাখ্যা করতে পারবে;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0600" y="4495800"/>
            <a:ext cx="71628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রাজনৈতিক সংস্কৃতি বিশ্লেষণ করতে পারবে।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5294293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সাধারণত কোন দেশে চলে আসা রাজনৈতিক ব্যবস্থার প্রতি জনসাধারণের মনোভাব, অনুভূতি ও দৃষ্টিভঙ্গির সমষ্টিকে রাজনৈতিক সংস্কৃতি বলা হয়।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376"/>
            <a:ext cx="8305800" cy="492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87036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86200" y="5334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59436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687" y="1266825"/>
            <a:ext cx="34766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55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" name="5-Point Star 1"/>
          <p:cNvSpPr/>
          <p:nvPr/>
        </p:nvSpPr>
        <p:spPr>
          <a:xfrm>
            <a:off x="2209800" y="2057400"/>
            <a:ext cx="3810000" cy="30480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 সংস্কৃতির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438400" y="1447800"/>
            <a:ext cx="34290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 ব্যবস্থার প্রতিচ্ছবি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19800" y="2895600"/>
            <a:ext cx="21336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সুশৃংখল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57800" y="4953000"/>
            <a:ext cx="28194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অন্তর্নিহিত ভাব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4648200"/>
            <a:ext cx="2667000" cy="838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 পরিবর্তনের প্রকাশ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2590800"/>
            <a:ext cx="1905000" cy="838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 সচেতনতা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8400" y="1589809"/>
            <a:ext cx="34290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 ব্যবস্থার প্রতিচ্ছবি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19800" y="3037609"/>
            <a:ext cx="21336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সুশৃংখল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29000" y="3048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55727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সংস্কৃতির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745" y="1165086"/>
            <a:ext cx="5407055" cy="409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285</TotalTime>
  <Words>264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30</cp:revision>
  <dcterms:created xsi:type="dcterms:W3CDTF">2019-09-27T14:11:17Z</dcterms:created>
  <dcterms:modified xsi:type="dcterms:W3CDTF">2020-01-07T12:09:20Z</dcterms:modified>
</cp:coreProperties>
</file>