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257" r:id="rId3"/>
    <p:sldId id="322" r:id="rId4"/>
    <p:sldId id="259" r:id="rId5"/>
    <p:sldId id="288" r:id="rId6"/>
    <p:sldId id="308" r:id="rId7"/>
    <p:sldId id="309" r:id="rId8"/>
    <p:sldId id="310" r:id="rId9"/>
    <p:sldId id="303" r:id="rId10"/>
    <p:sldId id="304" r:id="rId11"/>
    <p:sldId id="305" r:id="rId12"/>
    <p:sldId id="302" r:id="rId13"/>
    <p:sldId id="295" r:id="rId14"/>
    <p:sldId id="313" r:id="rId15"/>
    <p:sldId id="321" r:id="rId16"/>
    <p:sldId id="294" r:id="rId17"/>
    <p:sldId id="316" r:id="rId18"/>
    <p:sldId id="317" r:id="rId19"/>
    <p:sldId id="318" r:id="rId20"/>
    <p:sldId id="320" r:id="rId21"/>
    <p:sldId id="289" r:id="rId2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0000CC"/>
    <a:srgbClr val="FF0000"/>
    <a:srgbClr val="FF9933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13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F1DFE7-A4A8-4665-B5B5-4E05C26DBD3F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16E475-AB85-4C7D-8AF7-97086411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8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41AE43-2C42-4395-A266-5507B0AD26DE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F192DB-8E0C-4FA0-8A49-50E5BB76D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5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FABEF-5EC7-4072-A399-41D8D9BAAD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298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192DB-8E0C-4FA0-8A49-50E5BB76DC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74707-CA66-4508-99E5-8BD3325B85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22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81240-3AC1-4A5F-9B53-80D134B40B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921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192DB-8E0C-4FA0-8A49-50E5BB76DC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6762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1A6C2-AD65-4DEF-88F3-8175BEFD5E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643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3AF8B-8BCF-46BC-8C64-3279F6F11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4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A24BC-19C0-43F0-8E1B-8FE9CDE7C1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097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95835-45DB-43FF-96CF-538D46950E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52228" name="Notes Placeholder 5"/>
          <p:cNvSpPr>
            <a:spLocks noGrp="1"/>
          </p:cNvSpPr>
          <p:nvPr>
            <p:ph type="body" idx="1"/>
          </p:nvPr>
        </p:nvSpPr>
        <p:spPr bwMode="auto">
          <a:xfrm>
            <a:off x="2514600" y="4191000"/>
            <a:ext cx="2089033" cy="1015663"/>
          </a:xfrm>
          <a:noFill/>
        </p:spPr>
        <p:txBody>
          <a:bodyPr wrap="non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C0F1-248F-43DB-8E15-765429CB6593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63FD-CD20-4BD2-90AA-7E77DE000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0F3C-B15A-43E2-A131-C9D9A216CD62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ED66-5407-496A-BFBD-DCC038CB7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75F4-E52B-43EF-A898-572FA91B99B0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4B28-6A20-4AC7-850B-6DD703D3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938E-789A-4857-88E8-48F1F727D4AC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0EA6-A5AC-436F-92D9-4200B69CA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0A40-C08E-4F13-B1FA-9BC4084ECA03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E637-CE2D-4BB0-8435-4D7C7A5EA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9A05-0EA5-473C-B885-F9A7D4BBBEFF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97AF-F745-429D-90F3-10377F47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D6A9-49D8-41CE-BE2E-5CF11420D052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D732-18D2-440D-A2A0-16B96260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2F39-4C6D-4356-B450-7D81112EF382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8EDD-3BEC-4112-8FCB-6492FD145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1A47-28CD-4398-9F1A-9AA69292BB36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FD8C-7E8E-4B7D-8114-0EEE716B6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1ECD-B388-454D-93D0-8B0A1BC270DB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0DC6-F0C3-4735-A1A1-5658511A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E910-8816-4513-89E9-28BBAC4305FF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E04A-7446-4925-8783-67396D37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4188-CE06-452C-8B0A-4BF6B9ABB67E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4AAF-4C53-451E-8668-8E95DAD13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3982-1597-495C-A59C-A27C8C5F3FDA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4ED2-C33E-4958-B883-4DA425C6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56B7-E758-4329-B0E3-886B50BC4C00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7E01-C0F4-467E-AC15-9E3D70030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12DD-BF19-495E-9F93-E0215C7DCC51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30B3-0446-4152-AD42-7E20727BA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4988-8ED2-493D-BAAE-BF91B5ED945E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56DA-145D-4C55-A3AB-283BB7D9E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499E-AAF1-43FC-9138-FF122744155A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CE4C-CA96-492B-8C87-9086C70F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8978B81-88B9-4B77-B668-E6F1D0599636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5F3543B-5406-4D17-81D2-B47A79E4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43" r:id="rId7"/>
    <p:sldLayoutId id="2147483753" r:id="rId8"/>
    <p:sldLayoutId id="2147483744" r:id="rId9"/>
    <p:sldLayoutId id="2147483745" r:id="rId10"/>
    <p:sldLayoutId id="2147483754" r:id="rId11"/>
    <p:sldLayoutId id="2147483755" r:id="rId12"/>
    <p:sldLayoutId id="2147483746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s_Transparent_Frame_with_Winnie_the_Poo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137" y="0"/>
            <a:ext cx="10591863" cy="4262438"/>
            <a:chOff x="1200103" y="0"/>
            <a:chExt cx="7943897" cy="4263030"/>
          </a:xfrm>
        </p:grpSpPr>
        <p:pic>
          <p:nvPicPr>
            <p:cNvPr id="15366" name="Picture 2" descr="Book-PNG-Pic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1" descr="Colourful_Parrot_PNG_Clipart-497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214831" y="2183535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26225" y="7185025"/>
            <a:ext cx="55657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5000" b="1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0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9979 -1.00741 C -0.53292 -1.05579 -0.6658 -1.10487 -0.7038 -1.03797 C -0.7418 -0.97061 -0.74427 -0.71621 -0.62584 -0.60093 C -0.50728 -0.48658 -0.09747 -0.39121 0.00807 -0.34862 " pathEditMode="relative" rAng="-892641" ptsTypes="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3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5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Bongo_letter_Habib_2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7163" y="1258614"/>
            <a:ext cx="3600450" cy="28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Brown_Bunny_PNG_Picture.png"/>
          <p:cNvPicPr>
            <a:picLocks noChangeAspect="1"/>
          </p:cNvPicPr>
          <p:nvPr/>
        </p:nvPicPr>
        <p:blipFill>
          <a:blip r:embed="rId3"/>
          <a:srcRect l="27002" r="28305"/>
          <a:stretch>
            <a:fillRect/>
          </a:stretch>
        </p:blipFill>
        <p:spPr bwMode="auto">
          <a:xfrm>
            <a:off x="7523018" y="602673"/>
            <a:ext cx="3906983" cy="43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89273" y="4613564"/>
            <a:ext cx="4274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আনারস </a:t>
            </a:r>
          </a:p>
        </p:txBody>
      </p:sp>
      <p:pic>
        <p:nvPicPr>
          <p:cNvPr id="6" name="Picture 5" descr="খেজুর_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489" y="831272"/>
            <a:ext cx="3369518" cy="3809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1944" y="4713377"/>
            <a:ext cx="4649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আপেল </a:t>
            </a:r>
            <a:endParaRPr lang="en-US" sz="9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3108848-Fresh-green-mango-isolated-on-white-background-Stock-Photo-lea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853" y="1600678"/>
            <a:ext cx="3325092" cy="3630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5426" y="4585950"/>
            <a:ext cx="3320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8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Island-PNG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35980" y="989296"/>
            <a:ext cx="3694894" cy="33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" descr="Bongo_letter_Habib_3 -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70011" y="731838"/>
            <a:ext cx="2914653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arrot-Cutting-Pieces-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56663" y="1585194"/>
            <a:ext cx="4859095" cy="266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67072" y="4254501"/>
            <a:ext cx="3702628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লিশ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6164" y="3990108"/>
            <a:ext cx="2648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88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6044" y="3962401"/>
            <a:ext cx="364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ইঁদুর</a:t>
            </a:r>
            <a:endParaRPr lang="en-US" sz="8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5" name="Picture 2" descr="Bull-PNG-Free-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69000" y="1870112"/>
            <a:ext cx="4254427" cy="17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963" y="1608138"/>
            <a:ext cx="4321175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7238" y="2386013"/>
            <a:ext cx="7097712" cy="1785937"/>
            <a:chOff x="3062514" y="4021226"/>
            <a:chExt cx="6008914" cy="2091780"/>
          </a:xfrm>
        </p:grpSpPr>
        <p:pic>
          <p:nvPicPr>
            <p:cNvPr id="26629" name="Picture 3" descr="Open-book-clip-art-the-cliparts-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2514" y="4021226"/>
              <a:ext cx="6008914" cy="209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TextBox 4"/>
            <p:cNvSpPr txBox="1">
              <a:spLocks noChangeArrowheads="1"/>
            </p:cNvSpPr>
            <p:nvPr/>
          </p:nvSpPr>
          <p:spPr bwMode="auto">
            <a:xfrm>
              <a:off x="3730172" y="4372643"/>
              <a:ext cx="4978400" cy="118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bn-IN" sz="6000" dirty="0">
                  <a:latin typeface="NikoshBAN" pitchFamily="2" charset="0"/>
                  <a:cs typeface="NikoshBAN" pitchFamily="2" charset="0"/>
                </a:rPr>
                <a:t>পৃষ্ঠা নম্বর       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৭-৮</a:t>
              </a:r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   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Bevel 7"/>
          <p:cNvSpPr/>
          <p:nvPr/>
        </p:nvSpPr>
        <p:spPr>
          <a:xfrm>
            <a:off x="638175" y="635001"/>
            <a:ext cx="4137025" cy="6477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চলো- বইটি খুলি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95023" y="623455"/>
            <a:ext cx="4992977" cy="506845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আদর্শ পাঠ- শুনি ও বলি  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490" y="4509655"/>
            <a:ext cx="443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অজ আসে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727" y="4578928"/>
            <a:ext cx="422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অলি হাসে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5182" y="1920586"/>
            <a:ext cx="4939578" cy="2505940"/>
            <a:chOff x="5014913" y="2876550"/>
            <a:chExt cx="2182956" cy="14542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4913" y="2876550"/>
              <a:ext cx="216217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5694" y="3940320"/>
              <a:ext cx="2162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6822932" y="1573941"/>
            <a:ext cx="3775794" cy="2835402"/>
            <a:chOff x="4919786" y="4497532"/>
            <a:chExt cx="2584614" cy="149547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31786" y="4497532"/>
              <a:ext cx="216217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56725" y="4516634"/>
              <a:ext cx="447675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19786" y="5600585"/>
              <a:ext cx="2162174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0491" y="742080"/>
            <a:ext cx="4592782" cy="3996176"/>
            <a:chOff x="4928119" y="2624138"/>
            <a:chExt cx="2992410" cy="207759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928119" y="2624138"/>
              <a:ext cx="2246861" cy="2077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/>
            <a:srcRect l="17837" r="24798" b="11258"/>
            <a:stretch>
              <a:fillRect/>
            </a:stretch>
          </p:blipFill>
          <p:spPr bwMode="auto">
            <a:xfrm>
              <a:off x="7205619" y="3189120"/>
              <a:ext cx="714910" cy="144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6353606" y="1089324"/>
            <a:ext cx="4660756" cy="3004693"/>
            <a:chOff x="6956281" y="1724729"/>
            <a:chExt cx="2314392" cy="18161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956281" y="1724729"/>
              <a:ext cx="1488821" cy="181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/>
            <a:srcRect l="20098" r="21668"/>
            <a:stretch>
              <a:fillRect/>
            </a:stretch>
          </p:blipFill>
          <p:spPr bwMode="auto">
            <a:xfrm>
              <a:off x="8579258" y="2047134"/>
              <a:ext cx="691415" cy="135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1410854" y="4735946"/>
            <a:ext cx="321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 খাই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1537" y="4299529"/>
            <a:ext cx="413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আতা চাই 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390" y="788121"/>
            <a:ext cx="5029201" cy="327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9856" y="799668"/>
            <a:ext cx="5306960" cy="335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44437" y="4417290"/>
            <a:ext cx="433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ইট আনি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9264" y="4371477"/>
            <a:ext cx="487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ইলিশ কিনি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ই_পড়া_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91" y="1808018"/>
            <a:ext cx="5001491" cy="396932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623888" y="665163"/>
            <a:ext cx="3808412" cy="642937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চলো- বই পড়ি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2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go_letter_Habib_1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81" y="902049"/>
            <a:ext cx="2419719" cy="2076275"/>
          </a:xfrm>
          <a:prstGeom prst="rect">
            <a:avLst/>
          </a:prstGeom>
        </p:spPr>
      </p:pic>
      <p:pic>
        <p:nvPicPr>
          <p:cNvPr id="3" name="Picture 2" descr="Bongo_letter_Habib_2 -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718" y="599603"/>
            <a:ext cx="2388118" cy="2102033"/>
          </a:xfrm>
          <a:prstGeom prst="rect">
            <a:avLst/>
          </a:prstGeom>
        </p:spPr>
      </p:pic>
      <p:pic>
        <p:nvPicPr>
          <p:cNvPr id="4" name="Picture 3" descr="Bongo_letter_Habib_3 -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636" y="3151393"/>
            <a:ext cx="1774309" cy="2962010"/>
          </a:xfrm>
          <a:prstGeom prst="rect">
            <a:avLst/>
          </a:prstGeom>
        </p:spPr>
      </p:pic>
      <p:pic>
        <p:nvPicPr>
          <p:cNvPr id="5" name="Picture 4" descr="Bongo_letter_Habib_4 -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103" y="2950072"/>
            <a:ext cx="1795698" cy="289737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623888" y="665164"/>
            <a:ext cx="4545011" cy="515936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চলো- বর্ণগুলো লিখি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8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own_Bunny_PNG_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7364" y="685800"/>
            <a:ext cx="2140527" cy="130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44890" y="4738255"/>
            <a:ext cx="2542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   </a:t>
            </a:r>
          </a:p>
        </p:txBody>
      </p:sp>
      <p:pic>
        <p:nvPicPr>
          <p:cNvPr id="6" name="Picture 2" descr="Bull-PNG-Free-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95710" y="505981"/>
            <a:ext cx="1807563" cy="1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f_go-home_1187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607" y="651708"/>
            <a:ext cx="2017793" cy="1197874"/>
          </a:xfrm>
          <a:prstGeom prst="rect">
            <a:avLst/>
          </a:prstGeom>
        </p:spPr>
      </p:pic>
      <p:pic>
        <p:nvPicPr>
          <p:cNvPr id="8" name="Picture 2" descr="Amphibian-PNG-Fi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60646" y="586512"/>
            <a:ext cx="1620544" cy="147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99162" y="4717473"/>
            <a:ext cx="252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ঈগল</a:t>
            </a:r>
            <a:endParaRPr lang="en-US" sz="6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1" y="4800600"/>
            <a:ext cx="2277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ইট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9562" y="4800600"/>
            <a:ext cx="2206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743527" y="3191309"/>
            <a:ext cx="10692679" cy="542492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সঙ্গে শব্দের মিল করি? </a:t>
            </a:r>
            <a:endParaRPr lang="en-US" sz="40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356E-6 -2.22222E-6 L -0.64744 -0.423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758E-6 0 L -0.21278 -0.43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677E-6 0 L 0.49766 -0.42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89E-6 -7.40741E-7 L 0.45822 -0.414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22300" y="609600"/>
            <a:ext cx="6197600" cy="7747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বর্ণগুলো দিয়ে ২টি করে শব্দ বলি?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Bongo_letter_Habib_1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035" y="1521747"/>
            <a:ext cx="1000747" cy="858705"/>
          </a:xfrm>
          <a:prstGeom prst="rect">
            <a:avLst/>
          </a:prstGeom>
        </p:spPr>
      </p:pic>
      <p:pic>
        <p:nvPicPr>
          <p:cNvPr id="4" name="Picture 3" descr="Bongo_letter_Habib_2 -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35" y="2492845"/>
            <a:ext cx="989929" cy="938464"/>
          </a:xfrm>
          <a:prstGeom prst="rect">
            <a:avLst/>
          </a:prstGeom>
        </p:spPr>
      </p:pic>
      <p:pic>
        <p:nvPicPr>
          <p:cNvPr id="5" name="Picture 4" descr="Bongo_letter_Habib_3 -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835" y="3407703"/>
            <a:ext cx="821729" cy="1371787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5973618" y="1737591"/>
            <a:ext cx="810490" cy="28401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5979393" y="2869046"/>
            <a:ext cx="810490" cy="28401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6041736" y="3939309"/>
            <a:ext cx="810490" cy="28401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878" y="620148"/>
            <a:ext cx="4583141" cy="9177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01836" y="3823855"/>
            <a:ext cx="7045261" cy="21820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আব্দুল্লাহ-আল-মামুন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93" name="Picture 4" descr="Bunch_of_Balloons_Transparent_Clip_Art_PNG_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2727" y="1842655"/>
            <a:ext cx="2618509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pull dir="r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ই_পড়া_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424" y="2521653"/>
            <a:ext cx="5884720" cy="379698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922819" y="1095665"/>
            <a:ext cx="5215081" cy="3082635"/>
          </a:xfrm>
          <a:prstGeom prst="cloudCallout">
            <a:avLst>
              <a:gd name="adj1" fmla="val -73397"/>
              <a:gd name="adj2" fmla="val 262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অ, আ, ই, ঈ, </a:t>
            </a:r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বর্ণগুলো দিয়ে ৩টি করে শব্দ লেখে আনবে?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52319" y="482600"/>
            <a:ext cx="3513281" cy="609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*বাড়ি</a:t>
            </a:r>
            <a:r>
              <a:rPr lang="bn-BD" sz="2800" b="1" i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b="1" i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কাজ* </a:t>
            </a:r>
            <a:endParaRPr lang="en-US" sz="28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1600" y="2743200"/>
            <a:ext cx="5994400" cy="1033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0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89709" y="2362200"/>
            <a:ext cx="10744200" cy="33909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7">
              <a:defRPr/>
            </a:pP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bn-BD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7">
              <a:defRPr/>
            </a:pP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7"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– 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</a:t>
            </a:r>
            <a:endParaRPr lang="bn-BD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7">
              <a:defRPr/>
            </a:pP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 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3096491" y="685800"/>
            <a:ext cx="6317673" cy="1683327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/>
          </a:p>
        </p:txBody>
      </p:sp>
      <p:pic>
        <p:nvPicPr>
          <p:cNvPr id="5" name="Picture 4" descr="তার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44" y="782781"/>
            <a:ext cx="1704109" cy="1704109"/>
          </a:xfrm>
          <a:prstGeom prst="rect">
            <a:avLst/>
          </a:prstGeom>
        </p:spPr>
      </p:pic>
      <p:pic>
        <p:nvPicPr>
          <p:cNvPr id="6" name="Picture 5" descr="তারা-star1.png"/>
          <p:cNvPicPr>
            <a:picLocks noChangeAspect="1"/>
          </p:cNvPicPr>
          <p:nvPr/>
        </p:nvPicPr>
        <p:blipFill>
          <a:blip r:embed="rId4"/>
          <a:srcRect l="2836" r="10776" b="10909"/>
          <a:stretch>
            <a:fillRect/>
          </a:stretch>
        </p:blipFill>
        <p:spPr>
          <a:xfrm>
            <a:off x="9343498" y="860828"/>
            <a:ext cx="1523712" cy="1488277"/>
          </a:xfrm>
          <a:prstGeom prst="rect">
            <a:avLst/>
          </a:prstGeom>
        </p:spPr>
      </p:pic>
    </p:spTree>
  </p:cSld>
  <p:clrMapOvr>
    <a:masterClrMapping/>
  </p:clrMapOvr>
  <p:transition spd="med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27050" y="2095500"/>
            <a:ext cx="11125200" cy="34324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২- কারচিহ্ন শব্দ মনোযোগ সহকারে শুনবে ও মনে রাখবে।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পড়াঃ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১- বাংলা বর্ণমালা স্পষ্ট ও শুদ্ধ উচ্চারণে পড়তে পারবে।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লেখাঃ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১- স্পষ্ট ও সঠিক আকৃতিতে বাংলা বর্ণমালা লিখতে পারবে। </a:t>
            </a:r>
            <a:endParaRPr lang="pl-PL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47784" y="589829"/>
            <a:ext cx="9723033" cy="1467571"/>
            <a:chOff x="1049105" y="687510"/>
            <a:chExt cx="9723022" cy="2204804"/>
          </a:xfrm>
        </p:grpSpPr>
        <p:sp>
          <p:nvSpPr>
            <p:cNvPr id="2" name="Curved Up Ribbon 1"/>
            <p:cNvSpPr/>
            <p:nvPr/>
          </p:nvSpPr>
          <p:spPr>
            <a:xfrm>
              <a:off x="3203510" y="740256"/>
              <a:ext cx="5486400" cy="1346662"/>
            </a:xfrm>
            <a:prstGeom prst="ellipseRibbon2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শিখনফল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438" name="Picture 4" descr="Parrot-PNG-Clipar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049105" y="687510"/>
              <a:ext cx="2255286" cy="2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" descr="Parrot-PNG-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8604354" y="735325"/>
              <a:ext cx="2167773" cy="215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0">
    <p:pull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211780" y="649183"/>
            <a:ext cx="4703620" cy="608117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bn-IN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পাঠ* </a:t>
            </a:r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3101975"/>
            <a:ext cx="10702925" cy="771525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বর্ণ </a:t>
            </a:r>
            <a:r>
              <a:rPr lang="bn-IN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শিখি-অ-ঈ</a:t>
            </a:r>
            <a:endParaRPr lang="en-US" sz="4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0">
    <p:spli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ward-PNG-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8310" y="1845036"/>
            <a:ext cx="5534783" cy="337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usky-Transparent-PNG.png"/>
          <p:cNvPicPr>
            <a:picLocks noChangeAspect="1"/>
          </p:cNvPicPr>
          <p:nvPr/>
        </p:nvPicPr>
        <p:blipFill>
          <a:blip r:embed="rId4"/>
          <a:srcRect l="5809" t="12304" r="3981"/>
          <a:stretch>
            <a:fillRect/>
          </a:stretch>
        </p:blipFill>
        <p:spPr bwMode="auto">
          <a:xfrm>
            <a:off x="1892300" y="2324100"/>
            <a:ext cx="4416968" cy="268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tarfuit-frozen-US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55868" y="2237650"/>
            <a:ext cx="3032064" cy="285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evel 7"/>
          <p:cNvSpPr/>
          <p:nvPr/>
        </p:nvSpPr>
        <p:spPr>
          <a:xfrm>
            <a:off x="595746" y="581891"/>
            <a:ext cx="4073236" cy="692727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চলো- ছবি দেখে বলি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1354" y="2180304"/>
            <a:ext cx="2843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অজু 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301" y="3023609"/>
            <a:ext cx="390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অজগর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491" y="2996046"/>
            <a:ext cx="338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অশ্ব  </a:t>
            </a:r>
            <a:endParaRPr lang="en-US" sz="5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9" grpId="2"/>
      <p:bldP spid="10" grpId="3"/>
      <p:bldP spid="10" grpId="4"/>
      <p:bldP spid="11" grpId="1"/>
      <p:bldP spid="1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খেজুর_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64" y="279400"/>
            <a:ext cx="4166799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2236" y="2867891"/>
            <a:ext cx="4245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</a:rPr>
              <a:t>আগুন 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Brown_Bunny_PNG_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44859" y="812801"/>
            <a:ext cx="2849786" cy="454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01891" y="2921000"/>
            <a:ext cx="4333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আঙ্গুল </a:t>
            </a:r>
          </a:p>
        </p:txBody>
      </p:sp>
      <p:pic>
        <p:nvPicPr>
          <p:cNvPr id="7" name="Picture 6" descr="আঙ্গুর_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22" y="1684770"/>
            <a:ext cx="5033257" cy="3319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9482" y="2219036"/>
            <a:ext cx="4513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আঙ্গুর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xi-Driver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1" y="699800"/>
            <a:ext cx="4499632" cy="4499632"/>
          </a:xfrm>
          <a:prstGeom prst="rect">
            <a:avLst/>
          </a:prstGeom>
        </p:spPr>
      </p:pic>
      <p:pic>
        <p:nvPicPr>
          <p:cNvPr id="3" name="Picture 2" descr="গনেশ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1" y="1895597"/>
            <a:ext cx="5580082" cy="3055094"/>
          </a:xfrm>
          <a:prstGeom prst="rect">
            <a:avLst/>
          </a:prstGeom>
        </p:spPr>
      </p:pic>
      <p:pic>
        <p:nvPicPr>
          <p:cNvPr id="4" name="Picture 3" descr="গূই_সাপ_Igua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14" y="1948343"/>
            <a:ext cx="3843337" cy="3488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8300" y="229235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ইস্ত্রি</a:t>
            </a:r>
            <a:endParaRPr lang="en-US" sz="6000" b="1" dirty="0">
              <a:ln>
                <a:solidFill>
                  <a:srgbClr val="FF3300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3960" y="3029382"/>
            <a:ext cx="352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ইঁদুর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3696" y="3244706"/>
            <a:ext cx="171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ইট </a:t>
            </a:r>
            <a:endParaRPr lang="en-US" sz="6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Bongo_letter_Habib_1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0975" y="1621073"/>
            <a:ext cx="4410075" cy="37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orange_PNG7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94219" y="824150"/>
            <a:ext cx="5234234" cy="3041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167254" y="4135583"/>
            <a:ext cx="3084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অলি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3464" y="4057073"/>
            <a:ext cx="3095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অজু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7873" y="4094017"/>
            <a:ext cx="3664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অজ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33Eevee_Pokedex_3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0855" y="1200727"/>
            <a:ext cx="33639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Banana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61596" y="1604640"/>
            <a:ext cx="4624388" cy="28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2" build="allAtOnce"/>
      <p:bldP spid="9" grpId="3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1647</TotalTime>
  <Words>187</Words>
  <Application>Microsoft Office PowerPoint</Application>
  <PresentationFormat>Widescreen</PresentationFormat>
  <Paragraphs>68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ismail - [2010]</cp:lastModifiedBy>
  <cp:revision>412</cp:revision>
  <dcterms:created xsi:type="dcterms:W3CDTF">2017-07-23T07:00:14Z</dcterms:created>
  <dcterms:modified xsi:type="dcterms:W3CDTF">2020-01-07T06:42:12Z</dcterms:modified>
</cp:coreProperties>
</file>