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5" r:id="rId23"/>
    <p:sldId id="278" r:id="rId24"/>
    <p:sldId id="279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8"/>
      </p:cViewPr>
      <p:guideLst>
        <p:guide orient="horz" pos="2160"/>
        <p:guide pos="2880"/>
        <p:guide orient="horz" pos="22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15"/>
            </a:avLst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-Point Star 5"/>
          <p:cNvSpPr/>
          <p:nvPr/>
        </p:nvSpPr>
        <p:spPr>
          <a:xfrm>
            <a:off x="1219200" y="304800"/>
            <a:ext cx="6553200" cy="5410200"/>
          </a:xfrm>
          <a:prstGeom prst="star5">
            <a:avLst/>
          </a:prstGeom>
          <a:blipFill dpi="0" rotWithShape="1">
            <a:blip r:embed="rId3">
              <a:alphaModFix amt="71000"/>
            </a:blip>
            <a:srcRect/>
            <a:stretch>
              <a:fillRect l="-3000" t="3000" r="-9000" b="-1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2455902"/>
            <a:ext cx="258115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স্বাগতম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06675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457200"/>
            <a:ext cx="5903035" cy="4727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486400"/>
            <a:ext cx="4191000" cy="5334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ট্রোজান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হর্স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9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967335"/>
            <a:ext cx="800100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VIRUS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Vital Information and Resources Under Siege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গুরুত্বপূর্ণ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তথ্যসমুহ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দখলে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উপাত্তকে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আক্রমণ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বৃদ্ধির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838200"/>
            <a:ext cx="7543800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9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আক্রান্ত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লক্ষণসমূহ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228600" y="1219200"/>
            <a:ext cx="8686800" cy="53340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1"/>
                </a:solidFill>
              </a:rPr>
              <a:t>১</a:t>
            </a:r>
            <a:r>
              <a:rPr lang="en-US" sz="2800" dirty="0" smtClean="0">
                <a:solidFill>
                  <a:schemeClr val="tx1"/>
                </a:solidFill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</a:rPr>
              <a:t>প্রাগ্রাম</a:t>
            </a:r>
            <a:r>
              <a:rPr lang="en-US" sz="2800" dirty="0" smtClean="0">
                <a:solidFill>
                  <a:schemeClr val="tx1"/>
                </a:solidFill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</a:rPr>
              <a:t>ফাইল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ওপেন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স্বাভাবিক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সময়ের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চেয়ে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লাগছে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মেমরি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দেখাচ্ছে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ইনস্টলের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জায়গা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ডাউন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কিংবা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হঠা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রিস্টার্ট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ফোল্ডারে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ফাইলগুলোর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পরিবর্তন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22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1219200"/>
            <a:ext cx="8382000" cy="53340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</a:rPr>
              <a:t>কম্পিউটারে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সংরক্ষিত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কোনো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ফাইল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মুছে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করাপ্ট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আচমকা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অবাঞ্চিত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বার্তা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প্রদর্শন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মনিটরের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ডিসপ্লেকে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বিকৃত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করাপ্ট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সিস্টেমের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ধীরগতি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408146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3530415" cy="4724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57337"/>
            <a:ext cx="4505325" cy="45053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00200" y="304800"/>
            <a:ext cx="6477000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010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57200"/>
            <a:ext cx="6172200" cy="2514600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6019800" cy="2654512"/>
          </a:xfrm>
          <a:prstGeom prst="rect">
            <a:avLst/>
          </a:prstGeom>
          <a:ln w="28575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18156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3673003" cy="2102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47800"/>
            <a:ext cx="3581400" cy="21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34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3810000" cy="21336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257300"/>
            <a:ext cx="4108824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53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685800"/>
            <a:ext cx="7543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8001000" cy="286232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আপডেট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কার্যক্ষমতা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প্রতিনিয়ত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ধংস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3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066800" y="381000"/>
            <a:ext cx="7010400" cy="106680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2133600"/>
            <a:ext cx="8077200" cy="373380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পূর্ণরূপ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নামকরন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31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3400" y="304800"/>
            <a:ext cx="8153400" cy="6248400"/>
            <a:chOff x="533400" y="304800"/>
            <a:chExt cx="8153400" cy="6248400"/>
          </a:xfrm>
        </p:grpSpPr>
        <p:sp>
          <p:nvSpPr>
            <p:cNvPr id="3" name="Down Arrow Callout 2"/>
            <p:cNvSpPr/>
            <p:nvPr/>
          </p:nvSpPr>
          <p:spPr>
            <a:xfrm>
              <a:off x="533400" y="486064"/>
              <a:ext cx="5257800" cy="1952336"/>
            </a:xfrm>
            <a:prstGeom prst="downArrowCallo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6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6000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781050" y="2438400"/>
              <a:ext cx="7658100" cy="411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মাহমুদুল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হাসান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সেলিম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সরকার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)</a:t>
              </a:r>
            </a:p>
            <a:p>
              <a:pPr algn="ctr"/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বনগ্রাম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হাফেজ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উদ্দিন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ঝিনাইগাতী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, </a:t>
              </a:r>
              <a:r>
                <a:rPr lang="en-US" sz="4000" b="1" dirty="0" err="1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শেরপুর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 </a:t>
              </a:r>
            </a:p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Email </a:t>
              </a:r>
              <a:r>
                <a:rPr lang="en-US" sz="4000" b="1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en-US" sz="40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salim</a:t>
              </a:r>
              <a:r>
                <a:rPr lang="en-US" sz="40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07034@ gmail.com</a:t>
              </a:r>
              <a:endParaRPr lang="en-US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4625" y="304800"/>
              <a:ext cx="2162175" cy="2707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25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066800" y="381000"/>
            <a:ext cx="7010400" cy="106680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2133600"/>
            <a:ext cx="8077200" cy="373380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অতি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08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304800"/>
            <a:ext cx="731520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-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381000" y="1219200"/>
            <a:ext cx="8382000" cy="5334000"/>
          </a:xfrm>
          <a:prstGeom prst="round2Diag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</a:rPr>
              <a:t>অন্য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যন্ত্রে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ব্যবহৃত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সিডি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পেনড্রাইভ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মেমোরি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কার্ড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ইত্যাদি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যন্ত্রে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ব্যবহারের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পূর্বে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ভাইরাস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মুক্ত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</a:rPr>
              <a:t> নেয়া 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ফাইলটিকে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মূক্ত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সফ্‌টওয়্যার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কপি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সতর্কতা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অবলম্বন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সন্দেহজনক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সোর্স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ই-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ভাইরাসমুক্ত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খোলা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ফাইল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</a:p>
        </p:txBody>
      </p:sp>
    </p:spTree>
    <p:extLst>
      <p:ext uri="{BB962C8B-B14F-4D97-AF65-F5344CB8AC3E}">
        <p14:creationId xmlns:p14="http://schemas.microsoft.com/office/powerpoint/2010/main" val="268986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142463" y="348018"/>
            <a:ext cx="6858000" cy="1676400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437344" y="2034654"/>
            <a:ext cx="8268237" cy="3962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 algn="just">
              <a:buFont typeface="+mj-lt"/>
              <a:buAutoNum type="arabicPeriod"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নিরাপদ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রাখার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US" sz="40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সংক্রমিত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endParaRPr lang="en-US" sz="44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just">
              <a:buFont typeface="+mj-lt"/>
              <a:buAutoNum type="arabicPeriod"/>
            </a:pP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38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066800" y="381000"/>
            <a:ext cx="7010400" cy="106680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2133600"/>
            <a:ext cx="8077200" cy="373380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দেখাও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88467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2"/>
          <p:cNvSpPr/>
          <p:nvPr/>
        </p:nvSpPr>
        <p:spPr>
          <a:xfrm>
            <a:off x="1066800" y="381000"/>
            <a:ext cx="7010400" cy="1066800"/>
          </a:xfrm>
          <a:prstGeom prst="round2Diag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609600" y="2133600"/>
            <a:ext cx="8077200" cy="3733800"/>
          </a:xfrm>
          <a:prstGeom prst="round2DiagRect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লক্ষণসমূহ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32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5978" y="304800"/>
            <a:ext cx="8548348" cy="6193021"/>
            <a:chOff x="355978" y="304800"/>
            <a:chExt cx="8548348" cy="61930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333"/>
            <a:stretch/>
          </p:blipFill>
          <p:spPr>
            <a:xfrm>
              <a:off x="380999" y="304800"/>
              <a:ext cx="8523327" cy="39624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978" y="3657600"/>
              <a:ext cx="2982881" cy="284022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5372109">
              <a:off x="5733773" y="3328141"/>
              <a:ext cx="2982881" cy="284022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708962" y="3276601"/>
              <a:ext cx="5867400" cy="9905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>
                  <a:gd name="adj" fmla="val 7319079"/>
                </a:avLst>
              </a:prstTxWarp>
              <a:spAutoFit/>
            </a:bodyPr>
            <a:lstStyle/>
            <a:p>
              <a:pPr algn="ctr"/>
              <a:r>
                <a:rPr lang="en-US" sz="54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অসংখ্য</a:t>
              </a:r>
              <a:r>
                <a:rPr lang="en-US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5400" dirty="0" err="1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r>
                <a:rPr lang="en-US" sz="540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012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1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saturation sat="33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0" y="304800"/>
            <a:ext cx="6705600" cy="5562600"/>
            <a:chOff x="1524000" y="304800"/>
            <a:chExt cx="6705600" cy="5562600"/>
          </a:xfrm>
        </p:grpSpPr>
        <p:sp>
          <p:nvSpPr>
            <p:cNvPr id="2" name="Down Arrow Callout 1"/>
            <p:cNvSpPr/>
            <p:nvPr/>
          </p:nvSpPr>
          <p:spPr>
            <a:xfrm>
              <a:off x="1828800" y="304800"/>
              <a:ext cx="6096000" cy="1600200"/>
            </a:xfrm>
            <a:prstGeom prst="down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0" dirty="0" err="1" smtClean="0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80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8000" dirty="0" err="1" smtClean="0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8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24000" y="1905000"/>
              <a:ext cx="6705600" cy="39624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শ্রেনি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–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নবম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–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তথ্য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যোগাযোগ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প্রযুক্তি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–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দ্বিতীয়</a:t>
              </a:r>
              <a:endPara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সময়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– 45 </a:t>
              </a:r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মিনিট</a:t>
              </a:r>
              <a:endPara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4800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তারিখ</a:t>
              </a:r>
              <a:r>
                <a:rPr lang="en-US" sz="4800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: ০৭/০১/২০২০</a:t>
              </a:r>
              <a:endPara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45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3200400" cy="401885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90600"/>
            <a:ext cx="4028729" cy="40287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25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8927" y="2967335"/>
            <a:ext cx="8447873" cy="523220"/>
          </a:xfrm>
          <a:prstGeom prst="rect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নিজের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নিরাপত্তা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এন্টিভাইরাস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2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447800" y="228600"/>
            <a:ext cx="6553200" cy="1211283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676400"/>
            <a:ext cx="8153400" cy="4960917"/>
          </a:xfrm>
          <a:prstGeom prst="flowChartAlternateProcess">
            <a:avLst/>
          </a:prstGeo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আক্রান্ত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হওয়ার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লক্ষণসমূহ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এন্টিভাইরাস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00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334250" cy="4889500"/>
          </a:xfrm>
          <a:prstGeom prst="rect">
            <a:avLst/>
          </a:prstGeom>
          <a:blipFill dpi="0" rotWithShape="1">
            <a:blip r:embed="rId3">
              <a:alphaModFix amt="89000"/>
            </a:blip>
            <a:srcRect/>
            <a:tile tx="0" ty="0" sx="100000" sy="100000" flip="none" algn="tl"/>
          </a:blipFill>
        </p:spPr>
      </p:pic>
      <p:sp>
        <p:nvSpPr>
          <p:cNvPr id="3" name="TextBox 2"/>
          <p:cNvSpPr txBox="1"/>
          <p:nvPr/>
        </p:nvSpPr>
        <p:spPr>
          <a:xfrm>
            <a:off x="1371600" y="5486400"/>
            <a:ext cx="4191000" cy="5334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স্টোন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51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81000"/>
            <a:ext cx="4419600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486400"/>
            <a:ext cx="4191000" cy="5334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ভিয়েনা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364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8" t="16495" r="4247" b="13402"/>
          <a:stretch/>
        </p:blipFill>
        <p:spPr>
          <a:xfrm>
            <a:off x="1295400" y="457200"/>
            <a:ext cx="6320118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5486400"/>
            <a:ext cx="4191000" cy="533400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সিআইএইচ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4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339</TotalTime>
  <Words>496</Words>
  <Application>Microsoft Office PowerPoint</Application>
  <PresentationFormat>On-screen Show (4:3)</PresentationFormat>
  <Paragraphs>63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SHAMIM</dc:creator>
  <cp:lastModifiedBy>PCC</cp:lastModifiedBy>
  <cp:revision>39</cp:revision>
  <dcterms:created xsi:type="dcterms:W3CDTF">2006-08-16T00:00:00Z</dcterms:created>
  <dcterms:modified xsi:type="dcterms:W3CDTF">2020-01-07T14:37:01Z</dcterms:modified>
</cp:coreProperties>
</file>