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49" d="100"/>
          <a:sy n="49" d="100"/>
        </p:scale>
        <p:origin x="13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22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7372" r="6632" b="713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3C1B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64" y="-108108"/>
            <a:ext cx="1307936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5" y="5449529"/>
            <a:ext cx="914402" cy="914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82"/>
            <a:ext cx="1328584" cy="7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3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97" y="2548328"/>
            <a:ext cx="4392119" cy="338777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11" y="2548328"/>
            <a:ext cx="4362137" cy="3387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02964" y="599607"/>
            <a:ext cx="5736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gradFill flip="none" rotWithShape="1">
                  <a:gsLst>
                    <a:gs pos="36000">
                      <a:schemeClr val="accent4">
                        <a:lumMod val="75000"/>
                      </a:schemeClr>
                    </a:gs>
                    <a:gs pos="53000">
                      <a:schemeClr val="accent1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</a:t>
            </a:r>
            <a:endParaRPr lang="en-US" sz="4400" b="1" dirty="0">
              <a:gradFill flip="none" rotWithShape="1">
                <a:gsLst>
                  <a:gs pos="36000">
                    <a:schemeClr val="accent4">
                      <a:lumMod val="75000"/>
                    </a:schemeClr>
                  </a:gs>
                  <a:gs pos="53000">
                    <a:schemeClr val="accent1">
                      <a:lumMod val="50000"/>
                    </a:schemeClr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4865" y="1381736"/>
            <a:ext cx="9552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gradFill>
                  <a:gsLst>
                    <a:gs pos="36000">
                      <a:srgbClr val="7030A0"/>
                    </a:gs>
                    <a:gs pos="53000">
                      <a:srgbClr val="00B05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স্বাগত </a:t>
            </a:r>
            <a:endParaRPr lang="en-US" sz="4400" b="1" dirty="0">
              <a:gradFill>
                <a:gsLst>
                  <a:gs pos="36000">
                    <a:srgbClr val="7030A0"/>
                  </a:gs>
                  <a:gs pos="53000">
                    <a:srgbClr val="00B05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5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6019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দেখিঃ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57" y="1975637"/>
            <a:ext cx="2448143" cy="2334578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56" y="1932895"/>
            <a:ext cx="2331470" cy="2389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935479"/>
            <a:ext cx="2286000" cy="238982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459150" y="4396331"/>
            <a:ext cx="2842022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 ভরা ফসল </a:t>
            </a:r>
            <a:endParaRPr lang="en-US" sz="35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0780" y="4446186"/>
            <a:ext cx="2842022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 </a:t>
            </a:r>
            <a:endParaRPr lang="en-US" sz="35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8860" y="4547056"/>
            <a:ext cx="2842022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   </a:t>
            </a:r>
            <a:endParaRPr lang="en-US" sz="35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5725" y="5260845"/>
            <a:ext cx="7450111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দেশটি দেখতে কেমন?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0020" y="5204686"/>
            <a:ext cx="7760101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 ফসলের মাঠ কোথায় আছে?  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4814" y="5195911"/>
            <a:ext cx="765517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গাছ-গাছালি,নদ-নদী কোথায় আছে? 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3987" y="5187136"/>
            <a:ext cx="8171513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 ভরা সোনালি ধান কোথায় আছে? 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1992" y="4985395"/>
            <a:ext cx="9587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সুন্দর আমাদের এই দেশ। সবুজ ফসলের মাঠ। মাঠ ভরা সোনালি ধান। বন,বাগান,গাছ-গাছালি।কুল কুল শব্দে বয়ে যায়  নদী।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01" y="1932895"/>
            <a:ext cx="2436578" cy="2451028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91819" y="4453906"/>
            <a:ext cx="3206974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ফসলের মাঠ 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33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 build="allAtOnce"/>
      <p:bldP spid="6" grpId="0"/>
      <p:bldP spid="6" grpId="1"/>
      <p:bldP spid="12" grpId="0" build="allAtOnce"/>
      <p:bldP spid="13" grpId="0" build="allAtOnce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85800"/>
            <a:ext cx="6019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দেখিঃ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" y="2049780"/>
            <a:ext cx="3211830" cy="2430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04" y="2049780"/>
            <a:ext cx="3312795" cy="243078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63" y="2049780"/>
            <a:ext cx="2947037" cy="2430780"/>
          </a:xfrm>
          <a:prstGeom prst="rect">
            <a:avLst/>
          </a:prstGeom>
          <a:ln w="57150">
            <a:solidFill>
              <a:srgbClr val="92D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1199214" y="4616970"/>
            <a:ext cx="1993692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bn-BD" sz="3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4854" y="4696445"/>
            <a:ext cx="1993692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bn-BD" sz="3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1963" y="4696445"/>
            <a:ext cx="3149183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bn-BD" sz="3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5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bn-BD" sz="3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5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bn-BD" sz="3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8544" y="5335081"/>
            <a:ext cx="7090348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মাছ,ঝর্ণা বৃষ্টি এগুলোর সৃষ্টিকর্তা কে? 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7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71" y="1563224"/>
            <a:ext cx="4694857" cy="231922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1800" y="685800"/>
            <a:ext cx="6019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দেখিঃ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7266" y="4051990"/>
            <a:ext cx="3327817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কোরআন শরীফ 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3948" y="4935435"/>
            <a:ext cx="8994098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কোরআন শরীফ কার বাণী? 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1830" y="4935435"/>
            <a:ext cx="8019737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কী পড়তে হবে?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1377" y="4935435"/>
            <a:ext cx="733019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কোরআন শরীফ কার উপর নাজিল হয়েছে? 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 build="allAtOnce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044" y="704538"/>
            <a:ext cx="580119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9174" y="2428407"/>
            <a:ext cx="8919148" cy="3087974"/>
            <a:chOff x="1259174" y="2428407"/>
            <a:chExt cx="8919148" cy="30879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3471" r="5106" b="4337"/>
            <a:stretch/>
          </p:blipFill>
          <p:spPr>
            <a:xfrm>
              <a:off x="1259174" y="2428407"/>
              <a:ext cx="2878111" cy="308797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2035" y="2428407"/>
              <a:ext cx="2648413" cy="30879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390150" y="2428407"/>
              <a:ext cx="2788172" cy="308797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244184" y="2383436"/>
            <a:ext cx="9009088" cy="323787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46354" y="1569860"/>
            <a:ext cx="8004748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বইয়ের ১/৩ পৃষ্ঠা বের কর। </a:t>
            </a:r>
            <a:endParaRPr lang="en-US" sz="355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21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7915" y="794479"/>
            <a:ext cx="514162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21" y="1895785"/>
            <a:ext cx="4856813" cy="324584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615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7778" y="704537"/>
            <a:ext cx="4527029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আদর্শ পাঠ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09" y="1930686"/>
            <a:ext cx="5231566" cy="3540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18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7621" y="674557"/>
            <a:ext cx="3267856" cy="1022449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252" y="2323474"/>
            <a:ext cx="10013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দল </a:t>
            </a:r>
            <a:r>
              <a:rPr lang="bn-BD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সৃষ্টিকর্তা। তাঁর ১০ টি সৃষ্টির একটি তালিকা লিখ? 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649" y="3011497"/>
            <a:ext cx="1046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দল </a:t>
            </a:r>
            <a:r>
              <a:rPr lang="bn-B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সম্পর্কে জানা ও ইমান আনা প্রয়োজন তা ৫টি বাক্যে লিখ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6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248" y="614596"/>
            <a:ext cx="3028011" cy="1168539"/>
          </a:xfrm>
          <a:prstGeom prst="donut">
            <a:avLst>
              <a:gd name="adj" fmla="val 16828"/>
            </a:avLst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185" y="2008681"/>
            <a:ext cx="9623685" cy="28238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আমরা কী কী দেখয়তে পাই?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থেকে সূর্য কতগুন বড়?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অস্তিত্বের নিদর্শন  কোথায় রয়েছে?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ওহী কী? ওহী কার উপর নাজিল হইয়েছে?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 শব্দের অর্থ কী? মুমিন কাকে বলে?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37000">
              <a:srgbClr val="00B050"/>
            </a:gs>
            <a:gs pos="74000">
              <a:srgbClr val="00206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7" y="812123"/>
            <a:ext cx="2018987" cy="1946067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96953" y="865756"/>
            <a:ext cx="3702570" cy="1321237"/>
          </a:xfrm>
          <a:prstGeom prst="can">
            <a:avLst>
              <a:gd name="adj" fmla="val 0"/>
            </a:avLst>
          </a:prstGeom>
          <a:gradFill>
            <a:gsLst>
              <a:gs pos="5000">
                <a:srgbClr val="92D050"/>
              </a:gs>
              <a:gs pos="43000">
                <a:schemeClr val="accent4">
                  <a:lumMod val="40000"/>
                  <a:lumOff val="60000"/>
                </a:schemeClr>
              </a:gs>
              <a:gs pos="73000">
                <a:schemeClr val="accent2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</a:gra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sx="1000" sy="1000" algn="ctr" rotWithShape="0">
              <a:schemeClr val="accent4">
                <a:alpha val="70000"/>
              </a:schemeClr>
            </a:outerShdw>
            <a:reflection endPos="0" dir="5400000" sy="-100000" algn="bl" rotWithShape="0"/>
            <a:softEdge rad="0"/>
          </a:effectLst>
          <a:scene3d>
            <a:camera prst="isometricOffAxis1Right"/>
            <a:lightRig rig="flood" dir="t">
              <a:rot lat="0" lon="0" rev="5400000"/>
            </a:lightRig>
          </a:scene3d>
          <a:sp3d prstMaterial="legacyWireframe"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213" y="3178553"/>
            <a:ext cx="983354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 algn="ctr">
              <a:buFont typeface="Wingdings" panose="05000000000000000000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পরিচয় জানার জন্য যেসব বিষয়ের জ্ঞান থাকা জরুরি তার একটি তালিকা তৈরি করে বাড়ি থেকে খাতায় লিখে নিয়ে আসবে।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8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36" y="2834640"/>
            <a:ext cx="5831174" cy="322138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509667"/>
            <a:ext cx="98298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>
                <a:rot lat="0" lon="0" rev="3600000"/>
              </a:lightRig>
            </a:scene3d>
            <a:sp3d z="44450" extrusionH="101600" contourW="31750" prstMaterial="metal">
              <a:bevelT w="38100" h="31750"/>
              <a:bevelB w="57150"/>
            </a:sp3d>
          </a:bodyPr>
          <a:lstStyle/>
          <a:p>
            <a:pPr algn="ctr"/>
            <a:r>
              <a:rPr lang="bn-BD" sz="6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rgbClr val="7030A0">
                      <a:alpha val="40000"/>
                    </a:srgbClr>
                  </a:glow>
                  <a:outerShdw blurRad="152400" dist="469900" dir="11520000" sx="1000" sy="1000" algn="ctr" rotWithShape="0">
                    <a:schemeClr val="accent2"/>
                  </a:outerShdw>
                  <a:reflection stA="97000" endPos="13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 বন্ধুরা </a:t>
            </a:r>
          </a:p>
          <a:p>
            <a:pPr algn="ctr"/>
            <a:r>
              <a:rPr lang="bn-BD" sz="6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rgbClr val="7030A0">
                      <a:alpha val="40000"/>
                    </a:srgbClr>
                  </a:glow>
                  <a:outerShdw blurRad="152400" dist="469900" dir="11520000" sx="1000" sy="1000" algn="ctr" rotWithShape="0">
                    <a:schemeClr val="accent2"/>
                  </a:outerShdw>
                  <a:reflection stA="97000" endPos="13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66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rgbClr val="7030A0">
                    <a:alpha val="40000"/>
                  </a:srgbClr>
                </a:glow>
                <a:outerShdw blurRad="152400" dist="469900" dir="11520000" sx="1000" sy="1000" algn="ctr" rotWithShape="0">
                  <a:schemeClr val="accent2"/>
                </a:outerShdw>
                <a:reflection stA="97000" endPos="13000" dist="508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4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360" y="579120"/>
            <a:ext cx="4008120" cy="1080135"/>
          </a:xfrm>
          <a:prstGeom prst="flowChartMultidocumen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08"/>
          <a:stretch/>
        </p:blipFill>
        <p:spPr>
          <a:xfrm>
            <a:off x="6027420" y="1874519"/>
            <a:ext cx="647700" cy="4221481"/>
          </a:xfrm>
          <a:prstGeom prst="rect">
            <a:avLst/>
          </a:prstGeom>
          <a:gradFill>
            <a:gsLst>
              <a:gs pos="36000">
                <a:srgbClr val="C00000"/>
              </a:gs>
              <a:gs pos="53000">
                <a:srgbClr val="00B050"/>
              </a:gs>
            </a:gsLst>
            <a:lin ang="5400000" scaled="0"/>
          </a:gradFill>
          <a:ln w="38100">
            <a:solidFill>
              <a:schemeClr val="accent2">
                <a:lumMod val="75000"/>
              </a:schemeClr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777240" y="918228"/>
            <a:ext cx="5090160" cy="4019371"/>
            <a:chOff x="777240" y="918228"/>
            <a:chExt cx="5090160" cy="40193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233" y="918228"/>
              <a:ext cx="1288984" cy="1310640"/>
            </a:xfrm>
            <a:prstGeom prst="ellipse">
              <a:avLst/>
            </a:prstGeom>
            <a:ln w="63500" cap="rnd">
              <a:solidFill>
                <a:schemeClr val="accent2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777240" y="2259943"/>
              <a:ext cx="5090160" cy="26776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মোঃশাহবাজ</a:t>
              </a:r>
              <a:r>
                <a:rPr lang="bn-BD" sz="40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উদ্দিন</a:t>
              </a:r>
            </a:p>
            <a:p>
              <a:pPr algn="ctr"/>
              <a:r>
                <a:rPr lang="bn-BD" sz="32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BD" sz="32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আনুজানি সরকারি প্রাথমিক বিদ্যালয় </a:t>
              </a:r>
            </a:p>
            <a:p>
              <a:pPr algn="ctr"/>
              <a:r>
                <a:rPr lang="bn-BD" sz="32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ছাতক,সুনামগঞ্জ। </a:t>
              </a:r>
            </a:p>
            <a:p>
              <a:pPr algn="ctr"/>
              <a:r>
                <a:rPr lang="bn-BD" sz="32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মোবাঃ ০১৩০৩৪২৩৬৭৫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35140" y="918228"/>
            <a:ext cx="4442460" cy="4313354"/>
            <a:chOff x="6835140" y="685800"/>
            <a:chExt cx="4442460" cy="4313354"/>
          </a:xfrm>
        </p:grpSpPr>
        <p:sp>
          <p:nvSpPr>
            <p:cNvPr id="10" name="TextBox 9"/>
            <p:cNvSpPr txBox="1"/>
            <p:nvPr/>
          </p:nvSpPr>
          <p:spPr>
            <a:xfrm>
              <a:off x="6835140" y="2259943"/>
              <a:ext cx="4442460" cy="273921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r>
                <a:rPr lang="bn-BD" sz="3200" b="1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শ্রেণি </a:t>
              </a:r>
            </a:p>
            <a:p>
              <a:pPr algn="ctr"/>
              <a:r>
                <a:rPr lang="bn-BD" sz="28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বিষয়ঃইসলাম ও নৈতিক শিক্ষা</a:t>
              </a:r>
            </a:p>
            <a:p>
              <a:pPr algn="ctr"/>
              <a:r>
                <a:rPr lang="bn-BD" sz="28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 ইমান ও আকাইদ </a:t>
              </a:r>
            </a:p>
            <a:p>
              <a:pPr algn="ctr"/>
              <a:r>
                <a:rPr lang="bn-BD" sz="28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আল্লাহ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 পরিচয় </a:t>
              </a:r>
              <a:endParaRPr lang="bn-BD" sz="2800" b="1" baseline="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সময়ঃ৪০ মিনিট </a:t>
              </a:r>
            </a:p>
            <a:p>
              <a:pPr algn="ctr"/>
              <a:r>
                <a:rPr lang="bn-BD" sz="28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২/১/২০২০ ইং </a:t>
              </a:r>
              <a:endParaRPr lang="bn-BD" sz="2400" b="1" baseline="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4623" y="685800"/>
              <a:ext cx="1566253" cy="1436388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6110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" y="1732597"/>
            <a:ext cx="3357563" cy="2946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1732594"/>
            <a:ext cx="3307079" cy="2946085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79" y="1732594"/>
            <a:ext cx="3124201" cy="2946085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308858" y="685800"/>
            <a:ext cx="73914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 করঃ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1339" y="5181600"/>
            <a:ext cx="6278879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পৃথিবী কে সৃষ্টি করেছেন? 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3160" y="5181600"/>
            <a:ext cx="763524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গাছ-পালা পশু,পাখি কে সৃষ্টি করেছেন? 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4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2" y="1072514"/>
            <a:ext cx="4632008" cy="260032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44880" y="4251960"/>
            <a:ext cx="1053084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আমাদের সৃষ্টিকর্তা আল্লাহ তায়ালা সম্পর্কে জানব। 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089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880360"/>
            <a:ext cx="10195560" cy="23467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endParaRPr lang="bn-BD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১,১,১ আল্লাহর পরিচয় জানবে, বলতে পারবে ও বিশ্বাস করবে।</a:t>
            </a:r>
          </a:p>
          <a:p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১,১,২  আল্লাহ তায়ালাকে একমাত্র স্রষ্টা হিসেবে বিশ্বাস করে তাঁর প্রতি আত্মসমর্পন করবে। তাঁর আদেশমতো চলবে।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5170" y="597456"/>
            <a:ext cx="5280660" cy="2160984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6019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দেখিঃ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" y="1780767"/>
            <a:ext cx="2220278" cy="2593113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29" y="1780766"/>
            <a:ext cx="2209801" cy="2593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780766"/>
            <a:ext cx="2276475" cy="2593113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24" y="1780766"/>
            <a:ext cx="2774156" cy="2593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88682" y="4617720"/>
            <a:ext cx="195072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bn-BD" sz="3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4577" y="4617720"/>
            <a:ext cx="195072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 </a:t>
            </a:r>
            <a:r>
              <a:rPr lang="bn-BD" sz="3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4684" y="4617720"/>
            <a:ext cx="195072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 </a:t>
            </a:r>
            <a:r>
              <a:rPr lang="bn-BD" sz="3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5297" y="4617720"/>
            <a:ext cx="342900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ইটের তৈরি ইমারত </a:t>
            </a:r>
            <a:r>
              <a:rPr lang="bn-BD" sz="3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5477" y="5331112"/>
            <a:ext cx="7894320" cy="65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কে তৈরি করেছে? </a:t>
            </a:r>
            <a:endParaRPr lang="en-US" sz="3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9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6019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দেখিঃ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6" y="1780221"/>
            <a:ext cx="2514124" cy="2517458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30" y="1644488"/>
            <a:ext cx="2609850" cy="2698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99" y="1667109"/>
            <a:ext cx="2364581" cy="2607945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899" y="1644488"/>
            <a:ext cx="2242661" cy="2653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45356" y="4572000"/>
            <a:ext cx="213360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আকাশ </a:t>
            </a:r>
            <a:endParaRPr lang="en-US" sz="35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9030" y="4572000"/>
            <a:ext cx="213360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চাঁদ-তারা</a:t>
            </a:r>
            <a:r>
              <a:rPr lang="bn-BD" sz="3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2704" y="4572000"/>
            <a:ext cx="213360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গ্রহ-উপগ্রহ</a:t>
            </a:r>
            <a:r>
              <a:rPr lang="bn-BD" sz="3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6378" y="4572000"/>
            <a:ext cx="213360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r>
              <a:rPr lang="bn-BD" sz="3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0680" y="5045608"/>
            <a:ext cx="92964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মাথার উপর নীল আকাশ, মিটমিট চাঁদ তারা ,গ্রহ- উপগ্রহ, পৃথিবী থেকে ১৩ লক্ষ গুণ বড় সূর্য। </a:t>
            </a:r>
            <a:endParaRPr lang="en-US" sz="35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455920"/>
            <a:ext cx="752856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সৃষ্টি করেছেন কে?</a:t>
            </a:r>
            <a:endParaRPr lang="en-US" sz="35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85800"/>
            <a:ext cx="6019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দেখিঃ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2" y="1804987"/>
            <a:ext cx="3188018" cy="2203133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804987"/>
            <a:ext cx="3383279" cy="2203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19" y="1804986"/>
            <a:ext cx="3169921" cy="220313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926782" y="4221480"/>
            <a:ext cx="281940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r>
              <a:rPr lang="bn-BD" sz="3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221480"/>
            <a:ext cx="281940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গাছ-পালা </a:t>
            </a:r>
            <a:endParaRPr lang="en-US" sz="3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7218" y="4221480"/>
            <a:ext cx="3167062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ফল </a:t>
            </a:r>
            <a:endParaRPr lang="en-US" sz="3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7440" y="5364480"/>
            <a:ext cx="733044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গাছ-পালা, পশু-পাখি কে সৃষ্টি করেছেন? </a:t>
            </a:r>
            <a:endParaRPr lang="en-US" sz="35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5720" y="746760"/>
            <a:ext cx="3916680" cy="830997"/>
          </a:xfrm>
          <a:prstGeom prst="flowChartPredefinedProcess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gradFill>
                  <a:gsLst>
                    <a:gs pos="43000">
                      <a:srgbClr val="002060"/>
                    </a:gs>
                    <a:gs pos="53000">
                      <a:srgbClr val="00B05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gradFill>
                <a:gsLst>
                  <a:gs pos="43000">
                    <a:srgbClr val="002060"/>
                  </a:gs>
                  <a:gs pos="53000">
                    <a:srgbClr val="00B05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6480" y="2240280"/>
            <a:ext cx="7833360" cy="22775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আমাদের সৃষ্টি   করেছেন?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গাছপালা, পশু পাখি কে সৃষ্টি করেছেন?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 থেকে সূর্য কতগুন বড়?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5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আমরা কীকী দেখতে পাই? </a:t>
            </a:r>
            <a:endParaRPr lang="en-US" sz="35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55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406</Words>
  <Application>Microsoft Office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33</cp:revision>
  <dcterms:created xsi:type="dcterms:W3CDTF">2019-12-30T16:57:46Z</dcterms:created>
  <dcterms:modified xsi:type="dcterms:W3CDTF">2020-01-07T08:57:42Z</dcterms:modified>
</cp:coreProperties>
</file>