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1"/>
  </p:notes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011" autoAdjust="0"/>
  </p:normalViewPr>
  <p:slideViewPr>
    <p:cSldViewPr snapToGrid="0">
      <p:cViewPr varScale="1">
        <p:scale>
          <a:sx n="83" d="100"/>
          <a:sy n="83" d="100"/>
        </p:scale>
        <p:origin x="629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5CE4-F8F1-4088-B496-F90ABB36E9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3BA5-B74E-48AE-A426-03A70A1B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3BA5-B74E-48AE-A426-03A70A1B3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3BA5-B74E-48AE-A426-03A70A1B3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6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3BA5-B74E-48AE-A426-03A70A1B35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9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57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7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2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3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2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18887E-7EBE-41C0-B08D-A39ACB1A695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45BDF1-1193-4DFC-AB03-4D3A0B5169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289"/>
            <a:ext cx="4257924" cy="2587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14967" y="3180967"/>
            <a:ext cx="3973283" cy="3380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0249" y="-1"/>
            <a:ext cx="4190999" cy="2924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352" y="112264"/>
            <a:ext cx="3719265" cy="34947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9966" y="2415429"/>
            <a:ext cx="9085634" cy="2123658"/>
          </a:xfrm>
          <a:prstGeom prst="rect">
            <a:avLst/>
          </a:prstGeom>
          <a:solidFill>
            <a:schemeClr val="accent3">
              <a:alpha val="9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মাল্টিমিডিয়া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ক্লাসে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স্বাগতম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10" y="214903"/>
            <a:ext cx="1657350" cy="2266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28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716">
        <p15:prstTrans prst="curtains"/>
      </p:transition>
    </mc:Choice>
    <mc:Fallback xmlns="">
      <p:transition spd="slow" advTm="47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1139" y="4503907"/>
            <a:ext cx="5321029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বাগানে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গোলাপ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ফোটে</a:t>
            </a:r>
            <a:r>
              <a:rPr lang="en-US" sz="2400" dirty="0" smtClean="0"/>
              <a:t>,                                            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ফুটতে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।                                                             </a:t>
            </a:r>
            <a:r>
              <a:rPr lang="en-US" sz="2400" dirty="0" err="1" smtClean="0"/>
              <a:t>রঙিন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ঘুড়ির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বালক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ছোটে</a:t>
            </a:r>
            <a:r>
              <a:rPr lang="en-US" sz="2400" dirty="0" smtClean="0"/>
              <a:t> ,                  </a:t>
            </a:r>
            <a:r>
              <a:rPr lang="en-US" sz="2400" dirty="0" err="1" smtClean="0"/>
              <a:t>ছুটতে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29" y="261026"/>
            <a:ext cx="5466948" cy="3900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6" y="261026"/>
            <a:ext cx="5944714" cy="3279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10902" y="3540868"/>
            <a:ext cx="220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বাগানে</a:t>
            </a:r>
            <a:r>
              <a:rPr lang="en-US" dirty="0" smtClean="0"/>
              <a:t> </a:t>
            </a:r>
            <a:r>
              <a:rPr lang="en-US" dirty="0" err="1" smtClean="0"/>
              <a:t>গোলাপ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5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3">
        <p14:prism isInverted="1"/>
      </p:transition>
    </mc:Choice>
    <mc:Fallback xmlns="">
      <p:transition spd="slow" advTm="5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408" y="4445540"/>
            <a:ext cx="6040876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নীল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আকাশে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সোনালী</a:t>
            </a:r>
            <a:r>
              <a:rPr lang="en-US" sz="2400" dirty="0" smtClean="0"/>
              <a:t>  </a:t>
            </a:r>
            <a:r>
              <a:rPr lang="en-US" sz="2400" dirty="0" err="1" smtClean="0"/>
              <a:t>চিল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মেলছে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পাখা</a:t>
            </a:r>
            <a:r>
              <a:rPr lang="en-US" sz="2400" dirty="0" smtClean="0"/>
              <a:t> ,              </a:t>
            </a:r>
            <a:r>
              <a:rPr lang="en-US" sz="2400" dirty="0" err="1" smtClean="0"/>
              <a:t>মেলতে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।                                                             </a:t>
            </a:r>
            <a:r>
              <a:rPr lang="en-US" sz="2400" dirty="0" err="1" smtClean="0"/>
              <a:t>জোনাক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রোজই</a:t>
            </a:r>
            <a:r>
              <a:rPr lang="en-US" sz="2400" dirty="0" smtClean="0"/>
              <a:t>,        </a:t>
            </a:r>
            <a:r>
              <a:rPr lang="en-US" sz="2400" dirty="0" err="1" smtClean="0"/>
              <a:t>খেলতে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" y="224953"/>
            <a:ext cx="5583677" cy="3271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97" y="224953"/>
            <a:ext cx="5890686" cy="31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48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49">
        <p15:prstTrans prst="pageCurlDouble"/>
      </p:transition>
    </mc:Choice>
    <mc:Fallback xmlns="">
      <p:transition spd="slow" advTm="2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315" y="476655"/>
            <a:ext cx="278211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:-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74322" y="2237362"/>
            <a:ext cx="1009731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রঙিন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ঘুড়ির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ছোটে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চেয়েছেন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74322" y="3482502"/>
            <a:ext cx="1009731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জোনাক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পোকা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বুঝাতে</a:t>
            </a:r>
            <a:r>
              <a:rPr lang="en-US" sz="2800" dirty="0"/>
              <a:t> </a:t>
            </a:r>
            <a:r>
              <a:rPr lang="en-US" sz="2800" dirty="0" smtClean="0"/>
              <a:t>‍ </a:t>
            </a:r>
            <a:r>
              <a:rPr lang="en-US" sz="2800" dirty="0" err="1" smtClean="0"/>
              <a:t>চেয়েছেন</a:t>
            </a:r>
            <a:r>
              <a:rPr lang="en-US" sz="2800" dirty="0" smtClean="0"/>
              <a:t> 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327187"/>
      </p:ext>
    </p:extLst>
  </p:cSld>
  <p:clrMapOvr>
    <a:masterClrMapping/>
  </p:clrMapOvr>
  <p:transition spd="slow" advTm="22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5422" y="4416358"/>
            <a:ext cx="486383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মধ্যদিনে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ছায়ায়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ডাকছে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ঘুঘু</a:t>
            </a:r>
            <a:r>
              <a:rPr lang="en-US" sz="2400" dirty="0" smtClean="0"/>
              <a:t>  ,                                        </a:t>
            </a:r>
            <a:r>
              <a:rPr lang="en-US" sz="2400" dirty="0" err="1" smtClean="0"/>
              <a:t>ডাকতে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।                                                                                 </a:t>
            </a:r>
            <a:r>
              <a:rPr lang="en-US" sz="2400" dirty="0" err="1" smtClean="0"/>
              <a:t>বালির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কত্ত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আঁকছে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শিশু</a:t>
            </a:r>
            <a:r>
              <a:rPr lang="en-US" sz="2400" dirty="0" smtClean="0"/>
              <a:t> ,                                    </a:t>
            </a:r>
            <a:r>
              <a:rPr lang="en-US" sz="2400" dirty="0" err="1" smtClean="0"/>
              <a:t>আঁকতে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" y="184827"/>
            <a:ext cx="6113429" cy="357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40" y="0"/>
            <a:ext cx="5518826" cy="4139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0774" y="3769788"/>
            <a:ext cx="165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ঘুঘু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48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54">
        <p15:prstTrans prst="crush"/>
      </p:transition>
    </mc:Choice>
    <mc:Fallback xmlns="">
      <p:transition spd="slow" advTm="5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9235" y="4338536"/>
            <a:ext cx="6186792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কাজল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পানকৌড়ি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পানকৌড়ি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সুখে</a:t>
            </a:r>
            <a:r>
              <a:rPr lang="en-US" sz="2400" dirty="0" smtClean="0"/>
              <a:t> ,                   </a:t>
            </a:r>
            <a:r>
              <a:rPr lang="en-US" sz="2400" dirty="0" err="1" smtClean="0"/>
              <a:t>নাইতে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।                                                                                                                 </a:t>
            </a:r>
            <a:r>
              <a:rPr lang="en-US" sz="2400" dirty="0" err="1" smtClean="0"/>
              <a:t>গহিন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গাঙে</a:t>
            </a:r>
            <a:r>
              <a:rPr lang="en-US" sz="2400" dirty="0" smtClean="0"/>
              <a:t>  </a:t>
            </a:r>
            <a:r>
              <a:rPr lang="en-US" sz="2400" dirty="0" err="1" smtClean="0"/>
              <a:t>সুজন</a:t>
            </a:r>
            <a:r>
              <a:rPr lang="en-US" sz="2400" dirty="0" smtClean="0"/>
              <a:t>  </a:t>
            </a:r>
            <a:r>
              <a:rPr lang="en-US" sz="2400" dirty="0" err="1" smtClean="0"/>
              <a:t>মাঝি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নাও</a:t>
            </a:r>
            <a:r>
              <a:rPr lang="en-US" sz="2400" dirty="0" smtClean="0"/>
              <a:t> ,                      </a:t>
            </a:r>
            <a:r>
              <a:rPr lang="en-US" sz="2400" dirty="0" err="1" smtClean="0"/>
              <a:t>বাইতে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6867" cy="371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6031148" cy="371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926077" y="3718496"/>
            <a:ext cx="154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পান</a:t>
            </a:r>
            <a:r>
              <a:rPr lang="en-US" dirty="0" smtClean="0"/>
              <a:t> </a:t>
            </a:r>
            <a:r>
              <a:rPr lang="en-US" dirty="0" err="1" smtClean="0"/>
              <a:t>কৌড়ি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59174" y="3718496"/>
            <a:ext cx="15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মাঝি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75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29">
        <p15:prstTrans prst="fracture"/>
      </p:transition>
    </mc:Choice>
    <mc:Fallback xmlns="">
      <p:transition spd="slow" advTm="2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270443"/>
            <a:ext cx="5428034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নরম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শ্যামা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নাচ</a:t>
            </a:r>
            <a:r>
              <a:rPr lang="en-US" sz="2400" dirty="0" smtClean="0"/>
              <a:t> </a:t>
            </a:r>
            <a:r>
              <a:rPr lang="en-US" sz="2400" dirty="0" err="1" smtClean="0"/>
              <a:t>জুরেছে</a:t>
            </a:r>
            <a:r>
              <a:rPr lang="en-US" sz="2400" dirty="0" smtClean="0"/>
              <a:t> ,                </a:t>
            </a:r>
            <a:r>
              <a:rPr lang="en-US" sz="2400" dirty="0" err="1" smtClean="0"/>
              <a:t>নাচতে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 ।                                                              </a:t>
            </a:r>
            <a:r>
              <a:rPr lang="en-US" sz="2400" dirty="0" err="1" smtClean="0"/>
              <a:t>শিমু</a:t>
            </a:r>
            <a:r>
              <a:rPr lang="en-US" sz="2400" dirty="0" smtClean="0"/>
              <a:t>, </a:t>
            </a:r>
            <a:r>
              <a:rPr lang="en-US" sz="2400" dirty="0" err="1" smtClean="0"/>
              <a:t>পাখি</a:t>
            </a:r>
            <a:r>
              <a:rPr lang="en-US" sz="2400" dirty="0" smtClean="0"/>
              <a:t> , </a:t>
            </a:r>
            <a:r>
              <a:rPr lang="en-US" sz="2400" dirty="0" err="1" smtClean="0"/>
              <a:t>ফুলের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কুড়িঁ</a:t>
            </a:r>
            <a:r>
              <a:rPr lang="en-US" sz="2400" dirty="0" smtClean="0"/>
              <a:t> –</a:t>
            </a:r>
            <a:r>
              <a:rPr lang="en-US" sz="2400" dirty="0" err="1" smtClean="0"/>
              <a:t>সবাইকে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আজ</a:t>
            </a:r>
            <a:r>
              <a:rPr lang="en-US" sz="2400" dirty="0" smtClean="0"/>
              <a:t>          </a:t>
            </a:r>
            <a:r>
              <a:rPr lang="en-US" sz="2400" dirty="0" err="1" smtClean="0"/>
              <a:t>বাঁচতে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" y="171763"/>
            <a:ext cx="6157609" cy="3498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46" y="145915"/>
            <a:ext cx="5680954" cy="3508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47090" y="3670383"/>
            <a:ext cx="160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শ্যামা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45166" y="3654264"/>
            <a:ext cx="180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ফুলের</a:t>
            </a:r>
            <a:r>
              <a:rPr lang="en-US" dirty="0" smtClean="0"/>
              <a:t> </a:t>
            </a:r>
            <a:r>
              <a:rPr lang="en-US" dirty="0" err="1" smtClean="0"/>
              <a:t>কুঁড়ি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44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18">
        <p15:prstTrans prst="peelOff"/>
      </p:transition>
    </mc:Choice>
    <mc:Fallback xmlns="">
      <p:transition spd="slow" advTm="2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472" y="265176"/>
            <a:ext cx="246888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:-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23899" y="4736151"/>
            <a:ext cx="1057615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800" dirty="0" err="1" smtClean="0"/>
              <a:t>শিশু,পাখি</a:t>
            </a:r>
            <a:r>
              <a:rPr lang="en-US" sz="2800" dirty="0" smtClean="0"/>
              <a:t> ,</a:t>
            </a:r>
            <a:r>
              <a:rPr lang="en-US" sz="2800" dirty="0" err="1" smtClean="0"/>
              <a:t>ফুলের</a:t>
            </a:r>
            <a:r>
              <a:rPr lang="en-US" sz="2800" dirty="0" smtClean="0"/>
              <a:t>  </a:t>
            </a:r>
            <a:r>
              <a:rPr lang="en-US" sz="2800" dirty="0" err="1" smtClean="0"/>
              <a:t>কুঁড়ি</a:t>
            </a:r>
            <a:r>
              <a:rPr lang="en-US" sz="2800" dirty="0" smtClean="0"/>
              <a:t>—</a:t>
            </a:r>
            <a:r>
              <a:rPr lang="en-US" sz="2800" dirty="0" err="1" smtClean="0"/>
              <a:t>সবাইকে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বাঁচতে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চেয়েছেন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557563"/>
            <a:ext cx="6572250" cy="3886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36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83">
        <p15:prstTrans prst="pageCurlDouble"/>
      </p:transition>
    </mc:Choice>
    <mc:Fallback xmlns="">
      <p:transition spd="slow" advTm="3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75" y="647700"/>
            <a:ext cx="21145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মূল্যায়ন</a:t>
            </a:r>
            <a:r>
              <a:rPr lang="en-US" sz="3200" dirty="0" smtClean="0"/>
              <a:t>:-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71574" y="1962150"/>
            <a:ext cx="6315075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১/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মৃত্যু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?                                                                 ২/ </a:t>
            </a:r>
            <a:r>
              <a:rPr lang="en-US" sz="2400" dirty="0" err="1" smtClean="0"/>
              <a:t>প্রতিদিন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খেলছে</a:t>
            </a:r>
            <a:r>
              <a:rPr lang="en-US" sz="2400" dirty="0" smtClean="0"/>
              <a:t> ?                             ৩/ </a:t>
            </a:r>
            <a:r>
              <a:rPr lang="en-US" sz="2400" dirty="0" err="1" smtClean="0"/>
              <a:t>সুজন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মাঝি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নৌকা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বাইছে</a:t>
            </a:r>
            <a:r>
              <a:rPr lang="en-US" sz="2400" dirty="0" smtClean="0"/>
              <a:t> ?                             ৪/ </a:t>
            </a:r>
            <a:r>
              <a:rPr lang="en-US" sz="2400" dirty="0" err="1" smtClean="0"/>
              <a:t>কাজল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পানকৌরি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 ?                                    ৫/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কেমন</a:t>
            </a:r>
            <a:r>
              <a:rPr lang="en-US" sz="2400" dirty="0" smtClean="0"/>
              <a:t> ?                                                ৬/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কেমন</a:t>
            </a:r>
            <a:r>
              <a:rPr lang="en-US" sz="2400" dirty="0" smtClean="0"/>
              <a:t> ?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11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365">
        <p15:prstTrans prst="origami"/>
      </p:transition>
    </mc:Choice>
    <mc:Fallback xmlns="">
      <p:transition spd="slow" advTm="23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0417" y="202131"/>
            <a:ext cx="31763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:-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55031" y="1116530"/>
            <a:ext cx="993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/>
              <a:t>প্রকৃতি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পরিবেশ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সংরক্ষণের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674"/>
            <a:ext cx="12192000" cy="4562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22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55">
        <p15:prstTrans prst="crush"/>
      </p:transition>
    </mc:Choice>
    <mc:Fallback xmlns="">
      <p:transition spd="slow" advTm="42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4838" y="0"/>
            <a:ext cx="517689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endParaRPr lang="en-US" sz="96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423"/>
            <a:ext cx="12192000" cy="4509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69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27">
        <p15:prstTrans prst="airplane"/>
      </p:transition>
    </mc:Choice>
    <mc:Fallback xmlns="">
      <p:transition spd="slow" advTm="7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8340" y="606583"/>
            <a:ext cx="3670892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4246" y="4058473"/>
            <a:ext cx="481012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বীণা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মিত্র</a:t>
            </a:r>
            <a:r>
              <a:rPr lang="en-US" sz="3200" dirty="0" smtClean="0"/>
              <a:t>                        </a:t>
            </a:r>
            <a:r>
              <a:rPr lang="en-US" sz="3200" dirty="0" err="1" smtClean="0"/>
              <a:t>সিনিয়র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শিক্ষিকা</a:t>
            </a:r>
            <a:r>
              <a:rPr lang="en-US" sz="3200" dirty="0" smtClean="0"/>
              <a:t>        </a:t>
            </a:r>
            <a:r>
              <a:rPr lang="en-US" sz="3200" dirty="0" err="1" smtClean="0"/>
              <a:t>নলিনীদাস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মা</a:t>
            </a:r>
            <a:r>
              <a:rPr lang="en-US" sz="3200" dirty="0" smtClean="0"/>
              <a:t>: </a:t>
            </a:r>
            <a:r>
              <a:rPr lang="en-US" sz="3200" dirty="0" err="1" smtClean="0"/>
              <a:t>বা</a:t>
            </a:r>
            <a:r>
              <a:rPr lang="en-US" sz="3200" dirty="0" smtClean="0"/>
              <a:t>: </a:t>
            </a:r>
            <a:r>
              <a:rPr lang="en-US" sz="3200" dirty="0" err="1" smtClean="0"/>
              <a:t>বিদ্যালয়</a:t>
            </a:r>
            <a:r>
              <a:rPr lang="en-US" sz="3200" dirty="0" smtClean="0"/>
              <a:t>      </a:t>
            </a:r>
            <a:r>
              <a:rPr lang="en-US" sz="3200" dirty="0" err="1" smtClean="0"/>
              <a:t>ভোলা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সদর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ভোলা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464679" y="3936057"/>
            <a:ext cx="433387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শ্রেণী</a:t>
            </a:r>
            <a:r>
              <a:rPr lang="en-US" sz="2800" dirty="0" smtClean="0"/>
              <a:t>:-</a:t>
            </a:r>
            <a:r>
              <a:rPr lang="en-US" sz="2800" dirty="0" err="1" smtClean="0"/>
              <a:t>ষষ্ঠ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:-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১ম </a:t>
            </a:r>
            <a:r>
              <a:rPr lang="en-US" sz="2800" dirty="0" err="1" smtClean="0"/>
              <a:t>পত্র</a:t>
            </a:r>
            <a:r>
              <a:rPr lang="en-US" sz="2800" dirty="0" smtClean="0"/>
              <a:t>   (</a:t>
            </a:r>
            <a:r>
              <a:rPr lang="en-US" sz="2800" dirty="0" err="1" smtClean="0"/>
              <a:t>পদ্যাংশ</a:t>
            </a:r>
            <a:r>
              <a:rPr lang="en-US" sz="2800" dirty="0" smtClean="0"/>
              <a:t>)                    </a:t>
            </a:r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:- </a:t>
            </a:r>
            <a:r>
              <a:rPr lang="en-US" sz="2800" dirty="0" err="1" smtClean="0"/>
              <a:t>বাঁচতে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 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:- 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116731"/>
            <a:ext cx="3559710" cy="3414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6524" y="-1420"/>
            <a:ext cx="3650710" cy="3650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1" y="2028807"/>
            <a:ext cx="1907250" cy="1907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22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145">
        <p15:prstTrans prst="curtains"/>
      </p:transition>
    </mc:Choice>
    <mc:Fallback xmlns="">
      <p:transition spd="slow" advTm="5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928" y="515566"/>
            <a:ext cx="586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ছবিগুলো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</a:t>
            </a:r>
            <a:r>
              <a:rPr lang="en-US" sz="4800" dirty="0" smtClean="0"/>
              <a:t>:-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1" y="1463040"/>
            <a:ext cx="5669280" cy="399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0" y="6080760"/>
            <a:ext cx="12192000" cy="640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373368"/>
            <a:ext cx="12262104" cy="10058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463039"/>
            <a:ext cx="6135624" cy="399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1753" y="6373368"/>
            <a:ext cx="605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বেঁচে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অক্সিজেন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703821" y="642366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বেঁচে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আনন্দ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766445"/>
      </p:ext>
    </p:extLst>
  </p:cSld>
  <p:clrMapOvr>
    <a:masterClrMapping/>
  </p:clrMapOvr>
  <p:transition spd="slow" advTm="28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53" y="1772746"/>
            <a:ext cx="7821038" cy="453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9966" y="214407"/>
            <a:ext cx="93969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আজকের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r>
              <a:rPr lang="en-US" sz="6000" dirty="0" smtClean="0"/>
              <a:t>:- </a:t>
            </a:r>
            <a:r>
              <a:rPr lang="en-US" sz="6000" dirty="0" err="1" smtClean="0"/>
              <a:t>বাঁচতে</a:t>
            </a:r>
            <a:r>
              <a:rPr lang="en-US" sz="6000" dirty="0" smtClean="0"/>
              <a:t> </a:t>
            </a:r>
            <a:r>
              <a:rPr lang="en-US" sz="6000" dirty="0" err="1" smtClean="0"/>
              <a:t>দাও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4497681" y="1123066"/>
            <a:ext cx="2926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শামসুর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রাহমান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06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90">
        <p15:prstTrans prst="fallOver"/>
      </p:transition>
    </mc:Choice>
    <mc:Fallback xmlns="">
      <p:transition spd="slow" advTm="1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9304" y="777240"/>
            <a:ext cx="25328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শিখন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ফল</a:t>
            </a:r>
            <a:r>
              <a:rPr lang="en-US" sz="3600" dirty="0" smtClean="0"/>
              <a:t>:-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32688" y="2112264"/>
            <a:ext cx="1012240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১/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কবি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পরিচিতি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ব্যাখ্যা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করতে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পারবে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                                                  ২/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প্রকৃতি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ওপরিবেশ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মানুষের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প্রধান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আশ্রয়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ব্যাখ্যা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করতে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পারবে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                                                                                           ৩/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শিশু,চিল,জোনাকি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পোকা,পানকৌরি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প্রভৃতি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কবিতায়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যে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দিকটি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ফুটে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উঠেছে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বর্ণনা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করতে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পারবে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6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1">
        <p14:prism isInverted="1"/>
      </p:transition>
    </mc:Choice>
    <mc:Fallback xmlns="">
      <p:transition spd="slow" advTm="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1016" y="850392"/>
            <a:ext cx="27340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লেখক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05" y="2408871"/>
            <a:ext cx="1262634" cy="1893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flipH="1">
            <a:off x="4928234" y="324611"/>
            <a:ext cx="2167510" cy="1353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78040" y="2624611"/>
            <a:ext cx="2249424" cy="1462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8848" y="4983480"/>
            <a:ext cx="2679192" cy="1335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76997" y="2509740"/>
            <a:ext cx="2217420" cy="1577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5803962" y="1874519"/>
            <a:ext cx="416053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91048" y="3097671"/>
            <a:ext cx="391395" cy="456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406431">
            <a:off x="5585713" y="4435255"/>
            <a:ext cx="436499" cy="410506"/>
          </a:xfrm>
          <a:prstGeom prst="rightArrow">
            <a:avLst>
              <a:gd name="adj1" fmla="val 50000"/>
              <a:gd name="adj2" fmla="val 53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189654">
            <a:off x="6731601" y="3200399"/>
            <a:ext cx="364143" cy="354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26680" y="2755681"/>
            <a:ext cx="170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মৃত্যু</a:t>
            </a:r>
            <a:r>
              <a:rPr lang="en-US" dirty="0" smtClean="0"/>
              <a:t>:-২০০৬ </a:t>
            </a:r>
            <a:r>
              <a:rPr lang="en-US" dirty="0" err="1" smtClean="0"/>
              <a:t>সালে</a:t>
            </a:r>
            <a:r>
              <a:rPr lang="en-US" dirty="0"/>
              <a:t> </a:t>
            </a:r>
            <a:r>
              <a:rPr lang="en-US" dirty="0" err="1" smtClean="0"/>
              <a:t>ঢাকায়</a:t>
            </a:r>
            <a:r>
              <a:rPr lang="en-US" dirty="0" smtClean="0"/>
              <a:t> </a:t>
            </a:r>
            <a:r>
              <a:rPr lang="en-US" dirty="0" err="1" smtClean="0"/>
              <a:t>মৃত্যুবরন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20973" y="2884038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উপন্যাস</a:t>
            </a:r>
            <a:r>
              <a:rPr lang="en-US" dirty="0" smtClean="0"/>
              <a:t> ,</a:t>
            </a:r>
            <a:r>
              <a:rPr lang="en-US" dirty="0" err="1" smtClean="0"/>
              <a:t>কবিতা,প্রবন্ধ,স্মৃতি</a:t>
            </a:r>
            <a:r>
              <a:rPr lang="en-US" dirty="0" smtClean="0"/>
              <a:t> 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লিখেছেন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53623" y="5030306"/>
            <a:ext cx="2095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পেশায়</a:t>
            </a:r>
            <a:r>
              <a:rPr lang="en-US" dirty="0" smtClean="0"/>
              <a:t> </a:t>
            </a:r>
            <a:r>
              <a:rPr lang="en-US" dirty="0" err="1" smtClean="0"/>
              <a:t>সাংবাদিক</a:t>
            </a:r>
            <a:r>
              <a:rPr lang="en-US" dirty="0" smtClean="0"/>
              <a:t> ,</a:t>
            </a:r>
            <a:r>
              <a:rPr lang="en-US" dirty="0" err="1" smtClean="0"/>
              <a:t>মনিংনিউজ,দৈনিক</a:t>
            </a:r>
            <a:r>
              <a:rPr lang="en-US" dirty="0" smtClean="0"/>
              <a:t> ,</a:t>
            </a:r>
            <a:r>
              <a:rPr lang="en-US" dirty="0" err="1" smtClean="0"/>
              <a:t>গনশক্তি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1822600" y="1452479"/>
            <a:ext cx="184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শামসুর</a:t>
            </a:r>
            <a:r>
              <a:rPr lang="en-US" dirty="0" smtClean="0"/>
              <a:t> </a:t>
            </a:r>
            <a:r>
              <a:rPr lang="en-US" dirty="0" err="1" smtClean="0"/>
              <a:t>রাহমান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05411" y="401102"/>
            <a:ext cx="159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১৯২৯ </a:t>
            </a:r>
            <a:r>
              <a:rPr lang="en-US" dirty="0" err="1" smtClean="0"/>
              <a:t>সালে</a:t>
            </a:r>
            <a:r>
              <a:rPr lang="en-US" dirty="0" smtClean="0"/>
              <a:t> ,</a:t>
            </a:r>
            <a:r>
              <a:rPr lang="en-US" dirty="0" err="1" smtClean="0"/>
              <a:t>নরসিং</a:t>
            </a:r>
            <a:r>
              <a:rPr lang="en-US" dirty="0" smtClean="0"/>
              <a:t> </a:t>
            </a:r>
            <a:r>
              <a:rPr lang="en-US" dirty="0" err="1" smtClean="0"/>
              <a:t>জেলায়</a:t>
            </a:r>
            <a:r>
              <a:rPr lang="en-US" dirty="0" smtClean="0"/>
              <a:t> </a:t>
            </a:r>
            <a:r>
              <a:rPr lang="en-US" dirty="0" err="1" smtClean="0"/>
              <a:t>পাতালী</a:t>
            </a:r>
            <a:r>
              <a:rPr lang="en-US" dirty="0" smtClean="0"/>
              <a:t> </a:t>
            </a:r>
            <a:r>
              <a:rPr lang="en-US" dirty="0" err="1" smtClean="0"/>
              <a:t>গ্রামে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8799" y="1768593"/>
            <a:ext cx="227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পেশা-সাংবাদিক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5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1837">
        <p14:honeycomb/>
      </p:transition>
    </mc:Choice>
    <mc:Fallback xmlns="">
      <p:transition spd="slow" advTm="118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6788" y="804672"/>
            <a:ext cx="301270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:-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25469" y="2817314"/>
            <a:ext cx="72146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১/ </a:t>
            </a:r>
            <a:r>
              <a:rPr lang="en-US" sz="3200" dirty="0" err="1" smtClean="0">
                <a:solidFill>
                  <a:schemeClr val="tx1"/>
                </a:solidFill>
              </a:rPr>
              <a:t>শামসুর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রাহমানের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</a:rPr>
              <a:t> ?             ২/ </a:t>
            </a:r>
            <a:r>
              <a:rPr lang="en-US" sz="3200" dirty="0" err="1" smtClean="0">
                <a:solidFill>
                  <a:schemeClr val="tx1"/>
                </a:solidFill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লেখা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দুইটি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কবিতার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</a:rPr>
              <a:t> ?             ৩/ </a:t>
            </a:r>
            <a:r>
              <a:rPr lang="en-US" sz="3200" dirty="0" err="1" smtClean="0">
                <a:solidFill>
                  <a:schemeClr val="tx1"/>
                </a:solidFill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পেশা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1" y="442781"/>
            <a:ext cx="3590106" cy="2016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83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384">
        <p15:prstTrans prst="origami"/>
      </p:transition>
    </mc:Choice>
    <mc:Fallback xmlns="">
      <p:transition spd="slow" advTm="1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809" y="1099226"/>
            <a:ext cx="44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528" y="0"/>
            <a:ext cx="261478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শব্দার্থ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3674" y="993694"/>
            <a:ext cx="232491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রংঙিন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ঘুড়ি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3356045" y="1040598"/>
            <a:ext cx="311284" cy="36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72035" y="5023415"/>
            <a:ext cx="311284" cy="36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52580" y="3825740"/>
            <a:ext cx="311284" cy="36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33125" y="2927382"/>
            <a:ext cx="311284" cy="36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33125" y="2009405"/>
            <a:ext cx="311284" cy="36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4738" y="1818418"/>
            <a:ext cx="193384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জোনাক</a:t>
            </a:r>
            <a:r>
              <a:rPr lang="en-US" dirty="0" smtClean="0"/>
              <a:t> </a:t>
            </a:r>
            <a:r>
              <a:rPr lang="en-US" dirty="0" err="1" smtClean="0"/>
              <a:t>পোকা</a:t>
            </a:r>
            <a:r>
              <a:rPr lang="en-US" dirty="0" smtClean="0"/>
              <a:t> </a:t>
            </a:r>
            <a:r>
              <a:rPr lang="en-US" dirty="0" err="1" smtClean="0"/>
              <a:t>আলোর</a:t>
            </a:r>
            <a:r>
              <a:rPr lang="en-US" dirty="0" smtClean="0"/>
              <a:t> </a:t>
            </a:r>
            <a:r>
              <a:rPr lang="en-US" dirty="0" err="1" smtClean="0"/>
              <a:t>খেলা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16171" y="2814609"/>
            <a:ext cx="175097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আজ</a:t>
            </a:r>
            <a:r>
              <a:rPr lang="en-US" dirty="0" smtClean="0"/>
              <a:t> </a:t>
            </a:r>
            <a:r>
              <a:rPr lang="en-US" dirty="0" err="1" smtClean="0"/>
              <a:t>বাঁচতে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4116" y="3810800"/>
            <a:ext cx="144942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পান</a:t>
            </a:r>
            <a:r>
              <a:rPr lang="en-US" dirty="0" smtClean="0"/>
              <a:t> </a:t>
            </a:r>
            <a:r>
              <a:rPr lang="en-US" dirty="0" err="1" smtClean="0"/>
              <a:t>কৌড়ি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7073" y="4960018"/>
            <a:ext cx="130350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নাইতে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2211" y="5692096"/>
            <a:ext cx="128891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গাঙে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333125" y="5749983"/>
            <a:ext cx="311284" cy="369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1" y="443082"/>
            <a:ext cx="2286373" cy="11038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3864" y="1544754"/>
            <a:ext cx="2319020" cy="1000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64" y="2560633"/>
            <a:ext cx="2319020" cy="964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19" y="3480184"/>
            <a:ext cx="2319020" cy="12062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6509" y="4701661"/>
            <a:ext cx="2305829" cy="8860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1" y="5623687"/>
            <a:ext cx="2305827" cy="9125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88990" y="648473"/>
            <a:ext cx="37548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ঘুড়ি</a:t>
            </a:r>
            <a:r>
              <a:rPr lang="en-US" dirty="0" smtClean="0"/>
              <a:t> </a:t>
            </a:r>
            <a:r>
              <a:rPr lang="en-US" dirty="0" err="1" smtClean="0"/>
              <a:t>উড়িয়ে</a:t>
            </a:r>
            <a:r>
              <a:rPr lang="en-US" dirty="0" smtClean="0"/>
              <a:t> </a:t>
            </a:r>
            <a:r>
              <a:rPr lang="en-US" dirty="0" err="1" smtClean="0"/>
              <a:t>কাটাকাটি</a:t>
            </a:r>
            <a:r>
              <a:rPr lang="en-US" dirty="0" smtClean="0"/>
              <a:t> </a:t>
            </a:r>
            <a:r>
              <a:rPr lang="en-US" dirty="0" err="1" smtClean="0"/>
              <a:t>লড়াইয়ে</a:t>
            </a:r>
            <a:r>
              <a:rPr lang="en-US" dirty="0" smtClean="0"/>
              <a:t> </a:t>
            </a:r>
            <a:r>
              <a:rPr lang="en-US" dirty="0" err="1" smtClean="0"/>
              <a:t>সূতো</a:t>
            </a:r>
            <a:r>
              <a:rPr lang="en-US" dirty="0" smtClean="0"/>
              <a:t> </a:t>
            </a:r>
            <a:r>
              <a:rPr lang="en-US" dirty="0" err="1" smtClean="0"/>
              <a:t>কেটে</a:t>
            </a:r>
            <a:r>
              <a:rPr lang="en-US" dirty="0" smtClean="0"/>
              <a:t> </a:t>
            </a:r>
            <a:r>
              <a:rPr lang="en-US" dirty="0" err="1" smtClean="0"/>
              <a:t>যাওয়া</a:t>
            </a:r>
            <a:r>
              <a:rPr lang="en-US" dirty="0" smtClean="0"/>
              <a:t> </a:t>
            </a:r>
            <a:r>
              <a:rPr lang="en-US" dirty="0" err="1" smtClean="0"/>
              <a:t>রঙিন</a:t>
            </a:r>
            <a:r>
              <a:rPr lang="en-US" dirty="0" smtClean="0"/>
              <a:t> </a:t>
            </a:r>
            <a:r>
              <a:rPr lang="en-US" dirty="0" err="1" smtClean="0"/>
              <a:t>ঘুড়ি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93796" y="1818418"/>
            <a:ext cx="342413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সন্ধার</a:t>
            </a:r>
            <a:r>
              <a:rPr lang="en-US" dirty="0" smtClean="0"/>
              <a:t> </a:t>
            </a:r>
            <a:r>
              <a:rPr lang="en-US" dirty="0" err="1" smtClean="0"/>
              <a:t>অন্ধকারে</a:t>
            </a:r>
            <a:r>
              <a:rPr lang="en-US" dirty="0" smtClean="0"/>
              <a:t> </a:t>
            </a:r>
            <a:r>
              <a:rPr lang="en-US" dirty="0" err="1" smtClean="0"/>
              <a:t>জোনাকিরা</a:t>
            </a:r>
            <a:r>
              <a:rPr lang="en-US" dirty="0" smtClean="0"/>
              <a:t> </a:t>
            </a:r>
            <a:r>
              <a:rPr lang="en-US" dirty="0" err="1" smtClean="0"/>
              <a:t>আলো</a:t>
            </a:r>
            <a:r>
              <a:rPr lang="en-US" dirty="0" smtClean="0"/>
              <a:t> </a:t>
            </a:r>
            <a:r>
              <a:rPr lang="en-US" dirty="0" err="1" smtClean="0"/>
              <a:t>জ্বালিয়ে</a:t>
            </a:r>
            <a:r>
              <a:rPr lang="en-US" dirty="0" smtClean="0"/>
              <a:t> </a:t>
            </a:r>
            <a:r>
              <a:rPr lang="en-US" dirty="0" err="1" smtClean="0"/>
              <a:t>যেন</a:t>
            </a:r>
            <a:r>
              <a:rPr lang="en-US" dirty="0" smtClean="0"/>
              <a:t> </a:t>
            </a:r>
            <a:r>
              <a:rPr lang="en-US" dirty="0" err="1" smtClean="0"/>
              <a:t>খেলায়</a:t>
            </a:r>
            <a:r>
              <a:rPr lang="en-US" dirty="0" smtClean="0"/>
              <a:t> </a:t>
            </a:r>
            <a:r>
              <a:rPr lang="en-US" dirty="0" err="1" smtClean="0"/>
              <a:t>মাতে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93796" y="2719924"/>
            <a:ext cx="354526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কেবল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বসবাসের</a:t>
            </a:r>
            <a:r>
              <a:rPr lang="en-US" dirty="0" smtClean="0"/>
              <a:t> </a:t>
            </a:r>
            <a:r>
              <a:rPr lang="en-US" dirty="0" err="1" smtClean="0"/>
              <a:t>জায়গা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--</a:t>
            </a:r>
            <a:r>
              <a:rPr lang="en-US" dirty="0" err="1" smtClean="0"/>
              <a:t>গাছপালা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93796" y="3687559"/>
            <a:ext cx="342413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রংঙের</a:t>
            </a:r>
            <a:r>
              <a:rPr lang="en-US" dirty="0" smtClean="0"/>
              <a:t> </a:t>
            </a:r>
            <a:r>
              <a:rPr lang="en-US" dirty="0" err="1" smtClean="0"/>
              <a:t>হাঁস</a:t>
            </a:r>
            <a:r>
              <a:rPr lang="en-US" dirty="0" smtClean="0"/>
              <a:t> </a:t>
            </a:r>
            <a:r>
              <a:rPr lang="en-US" dirty="0" err="1" smtClean="0"/>
              <a:t>জতীয়</a:t>
            </a:r>
            <a:r>
              <a:rPr lang="en-US" dirty="0" smtClean="0"/>
              <a:t> </a:t>
            </a:r>
            <a:r>
              <a:rPr lang="en-US" dirty="0" err="1" smtClean="0"/>
              <a:t>মাছ</a:t>
            </a:r>
            <a:r>
              <a:rPr lang="en-US" dirty="0" smtClean="0"/>
              <a:t>—</a:t>
            </a:r>
            <a:r>
              <a:rPr lang="en-US" dirty="0" err="1" smtClean="0"/>
              <a:t>শিকারি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93796" y="4960018"/>
            <a:ext cx="319067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গোসল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, </a:t>
            </a:r>
            <a:r>
              <a:rPr lang="en-US" dirty="0" err="1" smtClean="0"/>
              <a:t>স্নান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64613" y="5868130"/>
            <a:ext cx="162451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নদীতে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37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154">
        <p15:prstTrans prst="airplane"/>
      </p:transition>
    </mc:Choice>
    <mc:Fallback xmlns="">
      <p:transition spd="slow" advTm="8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56" y="171220"/>
            <a:ext cx="23151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সরব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:-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39" y="0"/>
            <a:ext cx="7276290" cy="6293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660"/>
            <a:ext cx="5077839" cy="5428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71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67">
        <p15:prstTrans prst="fallOver"/>
      </p:transition>
    </mc:Choice>
    <mc:Fallback xmlns="">
      <p:transition spd="slow" advTm="1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.2|1.9|1.2|1.4|1.3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|1.4|1.3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</TotalTime>
  <Words>430</Words>
  <Application>Microsoft Office PowerPoint</Application>
  <PresentationFormat>Widescreen</PresentationFormat>
  <Paragraphs>59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SutonnyMJ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53</cp:revision>
  <dcterms:created xsi:type="dcterms:W3CDTF">2019-12-30T11:17:49Z</dcterms:created>
  <dcterms:modified xsi:type="dcterms:W3CDTF">2020-01-07T12:28:23Z</dcterms:modified>
</cp:coreProperties>
</file>