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1D55E-5C61-42AA-9307-A264FCD606D9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A74B7-277D-460D-9F21-58D932CE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6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3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8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05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ওর্থনীতি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বোনারপাড়া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বালিকা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উচ্চ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বিদ্যালয়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কলেজ,সাঘাটা,গাইবান্ধা</a:t>
            </a:r>
            <a:r>
              <a:rPr lang="en-US" baseline="0" dirty="0" smtClean="0"/>
              <a:t>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A74B7-277D-460D-9F21-58D932CE73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6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9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8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7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D74A3-30FB-499A-9A4B-A54925DACDAA}" type="datetimeFigureOut">
              <a:rPr lang="en-US" smtClean="0"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1825-EB42-4163-BDE9-9805BAEF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10700" dirty="0" err="1" smtClean="0"/>
              <a:t>স্বাগতম</a:t>
            </a:r>
            <a:r>
              <a:rPr lang="en-US" dirty="0" smtClean="0"/>
              <a:t> </a:t>
            </a:r>
            <a:r>
              <a:rPr lang="en-US" dirty="0" err="1" smtClean="0"/>
              <a:t>এল</a:t>
            </a:r>
            <a:r>
              <a:rPr lang="en-US" dirty="0" smtClean="0"/>
              <a:t> ৩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9233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24665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dash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8296"/>
            <a:ext cx="4572000" cy="5249704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5257800"/>
          </a:xfrm>
          <a:pattFill prst="lgConfetti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মোঃমাসুম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</a:p>
          <a:p>
            <a:endParaRPr lang="en-US" dirty="0" smtClean="0"/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বোনারপাড়া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সাঘাটা,গাইবান্ধা</a:t>
            </a:r>
            <a:endParaRPr lang="en-US" dirty="0" smtClean="0"/>
          </a:p>
          <a:p>
            <a:r>
              <a:rPr lang="en-US" dirty="0" smtClean="0"/>
              <a:t>ফোনঃ০১৭৪২৩৩৪৫৫৬</a:t>
            </a:r>
          </a:p>
          <a:p>
            <a:r>
              <a:rPr lang="en-US" dirty="0" smtClean="0"/>
              <a:t>Email:masumbillah4556@gmail.com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sphere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অর্থায়ন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sphere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ঃ-</a:t>
            </a:r>
          </a:p>
          <a:p>
            <a:endParaRPr lang="en-US" dirty="0" smtClean="0"/>
          </a:p>
          <a:p>
            <a:r>
              <a:rPr lang="en-US" dirty="0" smtClean="0"/>
              <a:t>১।ঋণের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২।ঋণের </a:t>
            </a:r>
            <a:r>
              <a:rPr lang="en-US" dirty="0" err="1" smtClean="0"/>
              <a:t>শ্রেণি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শ্রেণি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r>
              <a:rPr lang="en-US" dirty="0" smtClean="0"/>
              <a:t>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1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kDnDiag">
            <a:fgClr>
              <a:srgbClr val="FFC0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dirty="0" err="1" smtClean="0"/>
              <a:t>ঋণের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অর্থায়নঃব্যাংক</a:t>
            </a:r>
            <a:r>
              <a:rPr lang="en-US" dirty="0" smtClean="0"/>
              <a:t> ও </a:t>
            </a:r>
            <a:r>
              <a:rPr lang="en-US" dirty="0" err="1" smtClean="0"/>
              <a:t>এনজিও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lgConfetti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পঞ্চ-বার্ষিকি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পরিকল্পনার</a:t>
            </a:r>
            <a:r>
              <a:rPr lang="en-US" dirty="0" smtClean="0"/>
              <a:t> </a:t>
            </a:r>
            <a:r>
              <a:rPr lang="en-US" dirty="0" err="1" smtClean="0"/>
              <a:t>দলিলে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ঋণের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সমূহকে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</a:t>
            </a:r>
          </a:p>
          <a:p>
            <a:endParaRPr lang="en-US" dirty="0" smtClean="0"/>
          </a:p>
          <a:p>
            <a:r>
              <a:rPr lang="en-US" dirty="0" smtClean="0"/>
              <a:t>ক) </a:t>
            </a:r>
            <a:r>
              <a:rPr lang="en-US" dirty="0" err="1" smtClean="0"/>
              <a:t>অনানুষ্ঠানিক</a:t>
            </a:r>
            <a:endParaRPr lang="en-US" dirty="0" smtClean="0"/>
          </a:p>
          <a:p>
            <a:r>
              <a:rPr lang="en-US" dirty="0" smtClean="0"/>
              <a:t>খ)</a:t>
            </a:r>
            <a:r>
              <a:rPr lang="en-US" dirty="0" err="1" smtClean="0"/>
              <a:t>উপানুষ্ঠানিক</a:t>
            </a:r>
            <a:endParaRPr lang="en-US" dirty="0" smtClean="0"/>
          </a:p>
          <a:p>
            <a:r>
              <a:rPr lang="en-US" dirty="0" smtClean="0"/>
              <a:t>গ) </a:t>
            </a:r>
            <a:r>
              <a:rPr lang="en-US" dirty="0" err="1" smtClean="0"/>
              <a:t>আনুষ্ঠানিক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lgCheck">
            <a:fgClr>
              <a:srgbClr val="FFFF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dirty="0" err="1" smtClean="0"/>
              <a:t>ঋণের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অর্থায়নঃব্যাংক</a:t>
            </a:r>
            <a:r>
              <a:rPr lang="en-US" dirty="0" smtClean="0"/>
              <a:t> ও </a:t>
            </a:r>
            <a:r>
              <a:rPr lang="en-US" dirty="0" err="1" smtClean="0"/>
              <a:t>এনজিও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wdUpDiag">
            <a:fgClr>
              <a:srgbClr val="FFFF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ঋণের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সমূহকে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১।প্রাতিষ্ঠানিক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অপ্রাতিষ্ঠানিক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প্রাতিষ্ঠানিক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উৎসকে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যায়ঃ</a:t>
            </a:r>
            <a:r>
              <a:rPr lang="en-US" dirty="0" smtClean="0"/>
              <a:t>-</a:t>
            </a:r>
          </a:p>
          <a:p>
            <a:r>
              <a:rPr lang="en-US" dirty="0" smtClean="0"/>
              <a:t>ক) </a:t>
            </a:r>
            <a:r>
              <a:rPr lang="en-US" dirty="0" err="1" smtClean="0"/>
              <a:t>উপয়ানুষ্ঠানিক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খ)</a:t>
            </a:r>
            <a:r>
              <a:rPr lang="en-US" dirty="0" err="1" smtClean="0"/>
              <a:t>আনুষ্ঠানিক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5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lgConfetti">
            <a:fgClr>
              <a:srgbClr val="00B05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dirty="0" smtClean="0"/>
              <a:t>ক) </a:t>
            </a:r>
            <a:r>
              <a:rPr lang="en-US" dirty="0" err="1" smtClean="0"/>
              <a:t>উপয়ানুষ্ঠানিক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pct60">
            <a:fgClr>
              <a:srgbClr val="00B050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উপয়াষ্ঠানিক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সমূহঃ</a:t>
            </a:r>
            <a:r>
              <a:rPr lang="en-US" dirty="0" smtClean="0"/>
              <a:t>-</a:t>
            </a:r>
          </a:p>
          <a:p>
            <a:endParaRPr lang="en-US" dirty="0" smtClean="0"/>
          </a:p>
          <a:p>
            <a:r>
              <a:rPr lang="en-US" dirty="0" err="1" smtClean="0"/>
              <a:t>কেন্দ্রীয়</a:t>
            </a:r>
            <a:r>
              <a:rPr lang="en-US" dirty="0" smtClean="0"/>
              <a:t> </a:t>
            </a:r>
            <a:r>
              <a:rPr lang="en-US" dirty="0" err="1" smtClean="0"/>
              <a:t>ব্যাংকের</a:t>
            </a:r>
            <a:r>
              <a:rPr lang="en-US" dirty="0" smtClean="0"/>
              <a:t> </a:t>
            </a:r>
            <a:r>
              <a:rPr lang="en-US" dirty="0" err="1" smtClean="0"/>
              <a:t>অধিনে</a:t>
            </a:r>
            <a:r>
              <a:rPr lang="en-US" dirty="0" smtClean="0"/>
              <a:t> </a:t>
            </a:r>
            <a:r>
              <a:rPr lang="en-US" dirty="0" err="1" smtClean="0"/>
              <a:t>বানিজ্যিক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এছাড়া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৮৬০টি </a:t>
            </a:r>
            <a:r>
              <a:rPr lang="en-US" dirty="0" err="1" smtClean="0"/>
              <a:t>এনজিও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।</a:t>
            </a:r>
          </a:p>
          <a:p>
            <a:endParaRPr lang="en-US" dirty="0" smtClean="0"/>
          </a:p>
          <a:p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NGO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BRAC,CARE,CARITAS,Proshika,RDRS</a:t>
            </a:r>
            <a:r>
              <a:rPr lang="en-US" dirty="0" smtClean="0"/>
              <a:t> ও World 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lgConfetti">
            <a:fgClr>
              <a:schemeClr val="accent1"/>
            </a:fgClr>
            <a:bgClr>
              <a:srgbClr val="00B0F0"/>
            </a:bgClr>
          </a:pattFill>
        </p:spPr>
        <p:txBody>
          <a:bodyPr/>
          <a:lstStyle/>
          <a:p>
            <a:r>
              <a:rPr lang="en-US" dirty="0" err="1" smtClean="0"/>
              <a:t>আনুষ্ঠানিক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dashVert">
            <a:fgClr>
              <a:schemeClr val="accent1"/>
            </a:fgClr>
            <a:bgClr>
              <a:srgbClr val="00B0F0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কেন্দ্রীয়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endParaRPr lang="en-US" dirty="0" smtClean="0"/>
          </a:p>
          <a:p>
            <a:r>
              <a:rPr lang="en-US" dirty="0" smtClean="0"/>
              <a:t>২।বাংলাদেশ </a:t>
            </a:r>
            <a:r>
              <a:rPr lang="en-US" dirty="0" err="1" smtClean="0"/>
              <a:t>কৃষি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endParaRPr lang="en-US" dirty="0" smtClean="0"/>
          </a:p>
          <a:p>
            <a:r>
              <a:rPr lang="en-US" dirty="0" smtClean="0"/>
              <a:t>৩।বাণিজ্যিক </a:t>
            </a:r>
            <a:r>
              <a:rPr lang="en-US" dirty="0" err="1" smtClean="0"/>
              <a:t>ব্যাংক</a:t>
            </a:r>
            <a:endParaRPr lang="en-US" dirty="0" smtClean="0"/>
          </a:p>
          <a:p>
            <a:r>
              <a:rPr lang="en-US" dirty="0" smtClean="0"/>
              <a:t>৪।সমবায় </a:t>
            </a:r>
            <a:r>
              <a:rPr lang="en-US" dirty="0" err="1" smtClean="0"/>
              <a:t>সমিতি</a:t>
            </a:r>
            <a:endParaRPr lang="en-US" dirty="0" smtClean="0"/>
          </a:p>
          <a:p>
            <a:r>
              <a:rPr lang="en-US" dirty="0" smtClean="0"/>
              <a:t>৫।ভুমি </a:t>
            </a:r>
            <a:r>
              <a:rPr lang="en-US" dirty="0" err="1" smtClean="0"/>
              <a:t>বন্ধকি</a:t>
            </a:r>
            <a:r>
              <a:rPr lang="en-US" dirty="0" smtClean="0"/>
              <a:t> </a:t>
            </a:r>
            <a:r>
              <a:rPr lang="en-US" dirty="0" err="1" smtClean="0"/>
              <a:t>ব্যাংক</a:t>
            </a:r>
            <a:endParaRPr lang="en-US" dirty="0" smtClean="0"/>
          </a:p>
          <a:p>
            <a:r>
              <a:rPr lang="en-US" dirty="0" smtClean="0"/>
              <a:t>৬।সরকার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9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shingle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dirty="0" err="1" smtClean="0"/>
              <a:t>অনানুষ্ঠানিক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অপ্রাতিষ্ঠানিক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zigZag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আত্নীয়-স্বজন</a:t>
            </a:r>
            <a:r>
              <a:rPr lang="en-US" dirty="0" smtClean="0"/>
              <a:t> ও </a:t>
            </a:r>
            <a:r>
              <a:rPr lang="en-US" dirty="0" err="1" smtClean="0"/>
              <a:t>বন্ধু-বান্ধব</a:t>
            </a:r>
            <a:endParaRPr lang="en-US" dirty="0" smtClean="0"/>
          </a:p>
          <a:p>
            <a:r>
              <a:rPr lang="en-US" dirty="0" smtClean="0"/>
              <a:t>২।গ্রাম্য </a:t>
            </a:r>
            <a:r>
              <a:rPr lang="en-US" dirty="0" err="1" smtClean="0"/>
              <a:t>মহাজন</a:t>
            </a:r>
            <a:endParaRPr lang="en-US" dirty="0" smtClean="0"/>
          </a:p>
          <a:p>
            <a:r>
              <a:rPr lang="en-US" dirty="0" smtClean="0"/>
              <a:t>৩।গ্রাম্য </a:t>
            </a:r>
            <a:r>
              <a:rPr lang="en-US" dirty="0" err="1" smtClean="0"/>
              <a:t>ব্যবসায়ী</a:t>
            </a:r>
            <a:r>
              <a:rPr lang="en-US" dirty="0" smtClean="0"/>
              <a:t> ও </a:t>
            </a:r>
            <a:r>
              <a:rPr lang="en-US" dirty="0" err="1" smtClean="0"/>
              <a:t>দোকানদার</a:t>
            </a:r>
            <a:endParaRPr lang="en-US" dirty="0" smtClean="0"/>
          </a:p>
          <a:p>
            <a:r>
              <a:rPr lang="en-US" dirty="0" smtClean="0"/>
              <a:t>৪।ধনী </a:t>
            </a:r>
            <a:r>
              <a:rPr lang="en-US" dirty="0" err="1" smtClean="0"/>
              <a:t>কৃষক</a:t>
            </a:r>
            <a:endParaRPr lang="en-US" dirty="0" smtClean="0"/>
          </a:p>
          <a:p>
            <a:r>
              <a:rPr lang="en-US" dirty="0" smtClean="0"/>
              <a:t>৫।দালাল ও </a:t>
            </a:r>
            <a:r>
              <a:rPr lang="en-US" dirty="0" err="1" smtClean="0"/>
              <a:t>ব্যাপারি</a:t>
            </a:r>
            <a:endParaRPr lang="en-US" dirty="0" smtClean="0"/>
          </a:p>
          <a:p>
            <a:r>
              <a:rPr lang="en-US" dirty="0" smtClean="0"/>
              <a:t>৬।প্রতিবেশী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dkUpDiag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val="36202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312</Words>
  <Application>Microsoft Office PowerPoint</Application>
  <PresentationFormat>On-screen Show (4:3)</PresentationFormat>
  <Paragraphs>75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 এল ৩ </vt:lpstr>
      <vt:lpstr>শিক্ষক পরিচিতি </vt:lpstr>
      <vt:lpstr>বাংলাদেশের অর্থায়ন</vt:lpstr>
      <vt:lpstr>ঋণের মাধ্যমে অর্থায়নঃব্যাংক ও এনজিও</vt:lpstr>
      <vt:lpstr>ঋণের মাধ্যমে অর্থায়নঃব্যাংক ও এনজিও</vt:lpstr>
      <vt:lpstr>ক) উপয়ানুষ্ঠানিক </vt:lpstr>
      <vt:lpstr>আনুষ্ঠানিক উৎস সমূহ  </vt:lpstr>
      <vt:lpstr>অনানুষ্ঠানিক বা অপ্রাতিষ্ঠানিক উৎস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৩ </dc:title>
  <dc:creator>personal</dc:creator>
  <cp:lastModifiedBy>personal</cp:lastModifiedBy>
  <cp:revision>24</cp:revision>
  <dcterms:created xsi:type="dcterms:W3CDTF">2020-01-07T00:52:46Z</dcterms:created>
  <dcterms:modified xsi:type="dcterms:W3CDTF">2020-01-07T01:48:04Z</dcterms:modified>
</cp:coreProperties>
</file>