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2286000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an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79" y="1601773"/>
            <a:ext cx="2510933" cy="1598627"/>
          </a:xfrm>
          <a:prstGeom prst="rect">
            <a:avLst/>
          </a:prstGeom>
        </p:spPr>
      </p:pic>
      <p:pic>
        <p:nvPicPr>
          <p:cNvPr id="6" name="Picture 5" descr="print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143" y="1143000"/>
            <a:ext cx="3096257" cy="24315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429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১. উপরের যন্ত্রটি কোন ধরণের ডিভাইস।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505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২. উপরের যন্ত্রটির নাম কি 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৩.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হার্ডওয়্যারকে সচল করার জন্য ---------------------------- প্রয়োজন ।</a:t>
            </a:r>
            <a:r>
              <a:rPr lang="bn-BD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86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OMPU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95600"/>
            <a:ext cx="3201181" cy="1828800"/>
          </a:xfrm>
          <a:prstGeom prst="rect">
            <a:avLst/>
          </a:prstGeom>
        </p:spPr>
      </p:pic>
      <p:pic>
        <p:nvPicPr>
          <p:cNvPr id="4" name="Picture 3" descr="human_body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500" y="1447800"/>
            <a:ext cx="16383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105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4876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মানুষ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657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এদের মধ্যে সাদৃশ্যগুলো দেথাও 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6300" y="2514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সবাই ভাল থেক।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72111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n-IN" sz="48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আবুল বাশার</a:t>
            </a:r>
          </a:p>
          <a:p>
            <a:pPr lvl="0" algn="ctr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lvl="0" algn="ctr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মিরপুর নাঃ উঃ সিঃ ফাঃ মাদরাসা</a:t>
            </a:r>
          </a:p>
          <a:p>
            <a:pPr lvl="0" algn="ctr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মিরপুর, কুষ্টিয়া।</a:t>
            </a:r>
            <a:endParaRPr lang="bn-IN" sz="32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79707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n-IN" sz="48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৬ষ্ঠ</a:t>
            </a:r>
            <a:endParaRPr lang="bn-IN" sz="48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IN" sz="32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  <a:endParaRPr lang="bn-IN" sz="32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y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06880"/>
            <a:ext cx="3200400" cy="2560320"/>
          </a:xfrm>
          <a:prstGeom prst="rect">
            <a:avLst/>
          </a:prstGeom>
        </p:spPr>
      </p:pic>
      <p:pic>
        <p:nvPicPr>
          <p:cNvPr id="3" name="Picture 2" descr="print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1" y="1077570"/>
            <a:ext cx="3581399" cy="2812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4953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কম্পিউটারের হার্ডওয়্যার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886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 বোর্ড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4267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ft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305800" cy="553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5867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কম্পিউটারের সফটওয়্যার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8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হার্ডওয়্যার ও সফটওয়্যার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098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 হার্ডওয়্যার কী তা বলতে পারবে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কী বোর্ডের বিভিন্ন অংশ বনর্ণা করতে পারবে।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হার্ডওয়্যার ও সফটওয়্যার পার্থক্য লিখতে পারবে 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70563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থেকে শিক্ষাথীরা যা শিখবে........</a:t>
            </a: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yboard 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4254500" cy="2260600"/>
          </a:xfrm>
          <a:prstGeom prst="rect">
            <a:avLst/>
          </a:prstGeom>
        </p:spPr>
      </p:pic>
      <p:pic>
        <p:nvPicPr>
          <p:cNvPr id="3" name="Picture 2" descr="Scan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057" y="899413"/>
            <a:ext cx="3374744" cy="2148587"/>
          </a:xfrm>
          <a:prstGeom prst="rect">
            <a:avLst/>
          </a:prstGeom>
        </p:spPr>
      </p:pic>
      <p:pic>
        <p:nvPicPr>
          <p:cNvPr id="4" name="Picture 3" descr="PRIN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886200"/>
            <a:ext cx="2971800" cy="2118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124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কী বোর্ড এর মাধ্যমে কম্পিউটারকে তার কাজের জন্য ইনপুট বা নির্দেশ প্রদান করা হয়।  এখানে অনেক ধরনের কী রয়েছে।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3200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স্ক্যানার হল  কোন চিত্র বা ডকুমেন্ট হুবাহু চাইলে তার ইনপুট যন্ত্র হিসেবে কাজ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প্রিন্টার হলো একটি আউটপুট যন্ত্র যার মাধ্যমে কম্পিউটার তার কাজের প্রিন্ট জাতিয় ফলাফল প্রদান করে থাকে।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ftwar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200"/>
            <a:ext cx="61722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19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সফটওয়্যার হলো কম্পিউটারের জীবন সরুপ । সফটওয়্যার ব্যতিত কম্পিটার অচল । কম্পিউটারকে সচল করার জন্য সকল ভূমিকা সফটওয়্যার এর। সফটওয়্যার যত আপগ্রেড কম্পিউটার তত আপগ্রেড হয়ে থাকে।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y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19200"/>
            <a:ext cx="4343400" cy="3474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2286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6482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১. কী বোর্ডে কত ধরণের কী রয়েছে লিখ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201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Lab-2</dc:creator>
  <cp:lastModifiedBy>BASHAR</cp:lastModifiedBy>
  <cp:revision>61</cp:revision>
  <dcterms:created xsi:type="dcterms:W3CDTF">2006-08-16T00:00:00Z</dcterms:created>
  <dcterms:modified xsi:type="dcterms:W3CDTF">2020-01-06T18:18:27Z</dcterms:modified>
</cp:coreProperties>
</file>