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0" r:id="rId9"/>
    <p:sldId id="271" r:id="rId10"/>
    <p:sldId id="262" r:id="rId11"/>
    <p:sldId id="266" r:id="rId12"/>
    <p:sldId id="267" r:id="rId13"/>
    <p:sldId id="268" r:id="rId14"/>
    <p:sldId id="269" r:id="rId15"/>
    <p:sldId id="264" r:id="rId16"/>
    <p:sldId id="265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21EA3-11CE-448A-A37D-58F5E2554285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73E864-93D1-44D2-9514-524DDA3685C6}">
      <dgm:prSet phldrT="[Text]" custT="1"/>
      <dgm:spPr>
        <a:blipFill dpi="0" rotWithShape="0">
          <a:blip xmlns:r="http://schemas.openxmlformats.org/officeDocument/2006/relationships" r:embed="rId1"/>
          <a:srcRect/>
          <a:stretch>
            <a:fillRect r="-13000"/>
          </a:stretch>
        </a:blipFill>
        <a:effectLst>
          <a:glow rad="127000">
            <a:schemeClr val="accent6">
              <a:lumMod val="75000"/>
            </a:schemeClr>
          </a:glow>
        </a:effectLst>
      </dgm:spPr>
      <dgm:t>
        <a:bodyPr/>
        <a:lstStyle/>
        <a:p>
          <a:pPr algn="ctr"/>
          <a:r>
            <a:rPr lang="bn-IN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b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১৮৬১ </a:t>
          </a:r>
          <a:r>
            <a:rPr lang="b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খ্রিষ্টাব্দের </a:t>
          </a:r>
          <a:r>
            <a: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৭ </a:t>
          </a:r>
          <a:r>
            <a:rPr lang="en-US" sz="28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মে</a:t>
          </a:r>
          <a:r>
            <a: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</a:t>
          </a:r>
          <a:r>
            <a:rPr lang="b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১২৬৮ বঙ্গাব্দের ২৫শে বৈশাখ </a:t>
          </a:r>
          <a:endParaRPr lang="en-US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67626A-FBA7-465F-92DE-3EE5FA0C1CE8}" type="parTrans" cxnId="{B0341DBF-DD01-421B-8855-E44A9DBEB66A}">
      <dgm:prSet/>
      <dgm:spPr/>
      <dgm:t>
        <a:bodyPr/>
        <a:lstStyle/>
        <a:p>
          <a:endParaRPr lang="en-US"/>
        </a:p>
      </dgm:t>
    </dgm:pt>
    <dgm:pt modelId="{473491DB-9DD7-4634-842A-08510345ACBC}" type="sibTrans" cxnId="{B0341DBF-DD01-421B-8855-E44A9DBEB66A}">
      <dgm:prSet/>
      <dgm:spPr/>
      <dgm:t>
        <a:bodyPr/>
        <a:lstStyle/>
        <a:p>
          <a:endParaRPr lang="en-US"/>
        </a:p>
      </dgm:t>
    </dgm:pt>
    <dgm:pt modelId="{663EB8E0-2DF1-49D8-8243-5312C22001A8}">
      <dgm:prSet phldrT="[Text]" custT="1"/>
      <dgm:spPr>
        <a:blipFill rotWithShape="0">
          <a:blip xmlns:r="http://schemas.openxmlformats.org/officeDocument/2006/relationships" r:embed="rId2"/>
          <a:stretch>
            <a:fillRect l="3000" r="6000"/>
          </a:stretch>
        </a:blipFill>
        <a:effectLst>
          <a:glow rad="127000">
            <a:schemeClr val="accent6">
              <a:lumMod val="75000"/>
            </a:schemeClr>
          </a:glow>
        </a:effectLst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১৯১৩ খ্রিষ্টাব্দে সাহিত্যে নোবেল পুরস্কার  </a:t>
          </a:r>
          <a:endParaRPr lang="en-US" sz="3200" dirty="0">
            <a:solidFill>
              <a:schemeClr val="tx1"/>
            </a:solidFill>
          </a:endParaRPr>
        </a:p>
      </dgm:t>
    </dgm:pt>
    <dgm:pt modelId="{66B8E130-3E8C-4FC0-B919-0C910F9813B6}" type="parTrans" cxnId="{876007F3-D552-4B5B-931D-FBBE2415940C}">
      <dgm:prSet/>
      <dgm:spPr/>
      <dgm:t>
        <a:bodyPr/>
        <a:lstStyle/>
        <a:p>
          <a:endParaRPr lang="en-US"/>
        </a:p>
      </dgm:t>
    </dgm:pt>
    <dgm:pt modelId="{98089289-8D17-4436-B476-1899B9663925}" type="sibTrans" cxnId="{876007F3-D552-4B5B-931D-FBBE2415940C}">
      <dgm:prSet/>
      <dgm:spPr/>
      <dgm:t>
        <a:bodyPr/>
        <a:lstStyle/>
        <a:p>
          <a:endParaRPr lang="en-US"/>
        </a:p>
      </dgm:t>
    </dgm:pt>
    <dgm:pt modelId="{CF5AB1FF-6B7B-4CEC-861C-146C65EB184D}">
      <dgm:prSet phldrT="[Text]" custT="1"/>
      <dgm:spPr>
        <a:blipFill dpi="0" rotWithShape="0">
          <a:blip xmlns:r="http://schemas.openxmlformats.org/officeDocument/2006/relationships" r:embed="rId3"/>
          <a:srcRect/>
          <a:stretch>
            <a:fillRect l="3000" r="6000"/>
          </a:stretch>
        </a:blipFill>
        <a:effectLst>
          <a:glow rad="177800">
            <a:srgbClr val="0070C0">
              <a:alpha val="40000"/>
            </a:srgbClr>
          </a:glow>
        </a:effectLst>
      </dgm:spPr>
      <dgm:t>
        <a:bodyPr/>
        <a:lstStyle/>
        <a:p>
          <a:r>
            <a:rPr lang="b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r>
            <a:rPr lang="b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১৯৪১ খ্রিষ্টাব্দে ৭ আগস্ট  </a:t>
          </a:r>
        </a:p>
        <a:p>
          <a:r>
            <a:rPr lang="b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কলকাতায় 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F597FE-0608-4E83-8902-A129B3FCDB4D}" type="parTrans" cxnId="{8B5F244C-354A-41BD-9220-060DDD26540D}">
      <dgm:prSet/>
      <dgm:spPr/>
      <dgm:t>
        <a:bodyPr/>
        <a:lstStyle/>
        <a:p>
          <a:endParaRPr lang="en-US"/>
        </a:p>
      </dgm:t>
    </dgm:pt>
    <dgm:pt modelId="{44ACDD09-39B6-4A08-9AA3-6A58842BA7FC}" type="sibTrans" cxnId="{8B5F244C-354A-41BD-9220-060DDD26540D}">
      <dgm:prSet/>
      <dgm:spPr/>
      <dgm:t>
        <a:bodyPr/>
        <a:lstStyle/>
        <a:p>
          <a:endParaRPr lang="en-US"/>
        </a:p>
      </dgm:t>
    </dgm:pt>
    <dgm:pt modelId="{A175FB64-E6B4-4364-A8B5-041026A6B956}">
      <dgm:prSet phldrT="[Text]" custT="1"/>
      <dgm:spPr>
        <a:blipFill dpi="0" rotWithShape="0">
          <a:blip xmlns:r="http://schemas.openxmlformats.org/officeDocument/2006/relationships" r:embed="rId3"/>
          <a:srcRect/>
          <a:stretch>
            <a:fillRect l="-4000" t="-7000" r="-6000" b="-17000"/>
          </a:stretch>
        </a:blipFill>
        <a:effectLst>
          <a:glow rad="190500">
            <a:schemeClr val="accent4">
              <a:lumMod val="75000"/>
            </a:schemeClr>
          </a:glow>
        </a:effectLst>
      </dgm:spPr>
      <dgm:t>
        <a:bodyPr/>
        <a:lstStyle/>
        <a:p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উপন্যাস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ঘরেবাইরে, শেষের কবিতা</a:t>
          </a:r>
          <a:endParaRPr lang="en-US" sz="3200" b="1" dirty="0">
            <a:solidFill>
              <a:schemeClr val="tx1"/>
            </a:solidFill>
          </a:endParaRPr>
        </a:p>
      </dgm:t>
    </dgm:pt>
    <dgm:pt modelId="{85E2802E-B8AF-4F53-9D08-C251F5523014}" type="sibTrans" cxnId="{44181850-A0D0-4151-A145-A0C9629D2231}">
      <dgm:prSet/>
      <dgm:spPr/>
      <dgm:t>
        <a:bodyPr/>
        <a:lstStyle/>
        <a:p>
          <a:endParaRPr lang="en-US"/>
        </a:p>
      </dgm:t>
    </dgm:pt>
    <dgm:pt modelId="{0AC51E2C-FA44-4477-B90E-D6046278523F}" type="parTrans" cxnId="{44181850-A0D0-4151-A145-A0C9629D2231}">
      <dgm:prSet/>
      <dgm:spPr/>
      <dgm:t>
        <a:bodyPr/>
        <a:lstStyle/>
        <a:p>
          <a:endParaRPr lang="en-US"/>
        </a:p>
      </dgm:t>
    </dgm:pt>
    <dgm:pt modelId="{65AD5873-A372-4ED3-956F-4F536E8DD0DD}">
      <dgm:prSet phldrT="[Text]" custT="1"/>
      <dgm:spPr>
        <a:blipFill dpi="0" rotWithShape="0">
          <a:blip xmlns:r="http://schemas.openxmlformats.org/officeDocument/2006/relationships" r:embed="rId4"/>
          <a:srcRect/>
          <a:stretch>
            <a:fillRect l="-15000" t="-7000" r="-15000" b="-9000"/>
          </a:stretch>
        </a:blipFill>
        <a:effectLst>
          <a:glow rad="127000">
            <a:schemeClr val="accent5">
              <a:lumMod val="75000"/>
            </a:schemeClr>
          </a:glow>
        </a:effectLst>
      </dgm:spPr>
      <dgm:t>
        <a:bodyPr/>
        <a:lstStyle/>
        <a:p>
          <a:pPr algn="ctr"/>
          <a:endParaRPr lang="bn-IN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কাব্য</a:t>
          </a:r>
          <a:r>
            <a: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সোনারতরী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গীতাঞ্জলী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solidFill>
              <a:schemeClr val="tx1"/>
            </a:solidFill>
          </a:endParaRPr>
        </a:p>
      </dgm:t>
    </dgm:pt>
    <dgm:pt modelId="{F6E57D9A-68D4-40A5-BFA7-0D5DD9BF215A}" type="sibTrans" cxnId="{35163979-2C47-4245-814C-9562DA4FE5C1}">
      <dgm:prSet/>
      <dgm:spPr/>
      <dgm:t>
        <a:bodyPr/>
        <a:lstStyle/>
        <a:p>
          <a:endParaRPr lang="en-US"/>
        </a:p>
      </dgm:t>
    </dgm:pt>
    <dgm:pt modelId="{A5173CA8-C18F-42D2-B0F8-8C5955AA6723}" type="parTrans" cxnId="{35163979-2C47-4245-814C-9562DA4FE5C1}">
      <dgm:prSet/>
      <dgm:spPr/>
      <dgm:t>
        <a:bodyPr/>
        <a:lstStyle/>
        <a:p>
          <a:endParaRPr lang="en-US"/>
        </a:p>
      </dgm:t>
    </dgm:pt>
    <dgm:pt modelId="{D132CFC1-CC0A-48EA-B56E-5FC0C3EA582D}" type="pres">
      <dgm:prSet presAssocID="{B2821EA3-11CE-448A-A37D-58F5E25542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CA56EE-C40F-448D-80D9-B8DD6E81881C}" type="pres">
      <dgm:prSet presAssocID="{F373E864-93D1-44D2-9514-524DDA3685C6}" presName="node" presStyleLbl="node1" presStyleIdx="0" presStyleCnt="5" custScaleX="131546" custScaleY="103541" custRadScaleRad="92192" custRadScaleInc="-3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54D12-27F3-43DB-B6C4-89D833397952}" type="pres">
      <dgm:prSet presAssocID="{473491DB-9DD7-4634-842A-08510345ACB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6BAC454-6F65-492D-92A2-1B763E6B7E1E}" type="pres">
      <dgm:prSet presAssocID="{473491DB-9DD7-4634-842A-08510345ACB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79EF969-F896-406B-A808-EC3206CF4DF7}" type="pres">
      <dgm:prSet presAssocID="{65AD5873-A372-4ED3-956F-4F536E8DD0DD}" presName="node" presStyleLbl="node1" presStyleIdx="1" presStyleCnt="5" custScaleX="133886" custScaleY="131140" custRadScaleRad="106521" custRadScaleInc="-4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FCAF9-F7F0-4C0B-BF53-ED310AD81294}" type="pres">
      <dgm:prSet presAssocID="{F6E57D9A-68D4-40A5-BFA7-0D5DD9BF215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D1EFBAA-143F-4FE6-A57A-1533467F6017}" type="pres">
      <dgm:prSet presAssocID="{F6E57D9A-68D4-40A5-BFA7-0D5DD9BF215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1DD0CB9-3910-423F-B7CC-48C535E59456}" type="pres">
      <dgm:prSet presAssocID="{A175FB64-E6B4-4364-A8B5-041026A6B956}" presName="node" presStyleLbl="node1" presStyleIdx="2" presStyleCnt="5" custScaleX="133202" custScaleY="115346" custRadScaleRad="106372" custRadScaleInc="-2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F5565-E541-43DD-8602-C584BB0519AE}" type="pres">
      <dgm:prSet presAssocID="{85E2802E-B8AF-4F53-9D08-C251F552301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72C08CD-17B0-4E69-AA09-299F1AEF68E1}" type="pres">
      <dgm:prSet presAssocID="{85E2802E-B8AF-4F53-9D08-C251F552301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A035B5F-C78F-46EC-9B9C-CE461F62DE87}" type="pres">
      <dgm:prSet presAssocID="{663EB8E0-2DF1-49D8-8243-5312C22001A8}" presName="node" presStyleLbl="node1" presStyleIdx="3" presStyleCnt="5" custScaleX="114158" custScaleY="121629" custRadScaleRad="103221" custRadScaleInc="18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80C0-27B9-4C86-8A7E-C3EFB6D9EB36}" type="pres">
      <dgm:prSet presAssocID="{98089289-8D17-4436-B476-1899B966392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992894D-D94D-46FB-91D5-76E022EE92A5}" type="pres">
      <dgm:prSet presAssocID="{98089289-8D17-4436-B476-1899B966392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931D919-AFD6-45D8-AB4F-6B98B8CA1CF6}" type="pres">
      <dgm:prSet presAssocID="{CF5AB1FF-6B7B-4CEC-861C-146C65EB184D}" presName="node" presStyleLbl="node1" presStyleIdx="4" presStyleCnt="5" custScaleX="115622" custScaleY="112967" custRadScaleRad="104325" custRadScaleInc="8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B9094-8F4C-4403-AC22-551E4A493906}" type="pres">
      <dgm:prSet presAssocID="{44ACDD09-39B6-4A08-9AA3-6A58842BA7F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3C0C340-A20F-4AC6-B08A-7ECB9045C06E}" type="pres">
      <dgm:prSet presAssocID="{44ACDD09-39B6-4A08-9AA3-6A58842BA7F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F114E9E-6E5C-4843-8F13-878B7A89423D}" type="presOf" srcId="{F6E57D9A-68D4-40A5-BFA7-0D5DD9BF215A}" destId="{CD1EFBAA-143F-4FE6-A57A-1533467F6017}" srcOrd="1" destOrd="0" presId="urn:microsoft.com/office/officeart/2005/8/layout/cycle2"/>
    <dgm:cxn modelId="{63141E00-8465-44ED-BF33-832AD7203FBF}" type="presOf" srcId="{44ACDD09-39B6-4A08-9AA3-6A58842BA7FC}" destId="{A3C0C340-A20F-4AC6-B08A-7ECB9045C06E}" srcOrd="1" destOrd="0" presId="urn:microsoft.com/office/officeart/2005/8/layout/cycle2"/>
    <dgm:cxn modelId="{E06F280B-9574-4A6E-B59F-2781785C37F2}" type="presOf" srcId="{65AD5873-A372-4ED3-956F-4F536E8DD0DD}" destId="{B79EF969-F896-406B-A808-EC3206CF4DF7}" srcOrd="0" destOrd="0" presId="urn:microsoft.com/office/officeart/2005/8/layout/cycle2"/>
    <dgm:cxn modelId="{8B5F244C-354A-41BD-9220-060DDD26540D}" srcId="{B2821EA3-11CE-448A-A37D-58F5E2554285}" destId="{CF5AB1FF-6B7B-4CEC-861C-146C65EB184D}" srcOrd="4" destOrd="0" parTransId="{39F597FE-0608-4E83-8902-A129B3FCDB4D}" sibTransId="{44ACDD09-39B6-4A08-9AA3-6A58842BA7FC}"/>
    <dgm:cxn modelId="{09ED70A9-06F9-42E0-9A18-ADF51B4FAAD1}" type="presOf" srcId="{473491DB-9DD7-4634-842A-08510345ACBC}" destId="{96F54D12-27F3-43DB-B6C4-89D833397952}" srcOrd="0" destOrd="0" presId="urn:microsoft.com/office/officeart/2005/8/layout/cycle2"/>
    <dgm:cxn modelId="{876007F3-D552-4B5B-931D-FBBE2415940C}" srcId="{B2821EA3-11CE-448A-A37D-58F5E2554285}" destId="{663EB8E0-2DF1-49D8-8243-5312C22001A8}" srcOrd="3" destOrd="0" parTransId="{66B8E130-3E8C-4FC0-B919-0C910F9813B6}" sibTransId="{98089289-8D17-4436-B476-1899B9663925}"/>
    <dgm:cxn modelId="{D52C4378-4B1C-41F8-AADF-23259E180FCD}" type="presOf" srcId="{A175FB64-E6B4-4364-A8B5-041026A6B956}" destId="{11DD0CB9-3910-423F-B7CC-48C535E59456}" srcOrd="0" destOrd="0" presId="urn:microsoft.com/office/officeart/2005/8/layout/cycle2"/>
    <dgm:cxn modelId="{64559F60-E441-477C-A4A8-01F6630EFD53}" type="presOf" srcId="{85E2802E-B8AF-4F53-9D08-C251F5523014}" destId="{672C08CD-17B0-4E69-AA09-299F1AEF68E1}" srcOrd="1" destOrd="0" presId="urn:microsoft.com/office/officeart/2005/8/layout/cycle2"/>
    <dgm:cxn modelId="{B0341DBF-DD01-421B-8855-E44A9DBEB66A}" srcId="{B2821EA3-11CE-448A-A37D-58F5E2554285}" destId="{F373E864-93D1-44D2-9514-524DDA3685C6}" srcOrd="0" destOrd="0" parTransId="{9467626A-FBA7-465F-92DE-3EE5FA0C1CE8}" sibTransId="{473491DB-9DD7-4634-842A-08510345ACBC}"/>
    <dgm:cxn modelId="{5A198C87-2F3B-4099-A8C9-7192AF75AFA6}" type="presOf" srcId="{663EB8E0-2DF1-49D8-8243-5312C22001A8}" destId="{4A035B5F-C78F-46EC-9B9C-CE461F62DE87}" srcOrd="0" destOrd="0" presId="urn:microsoft.com/office/officeart/2005/8/layout/cycle2"/>
    <dgm:cxn modelId="{12E3E688-47CE-4F03-99C1-408ADBF391F5}" type="presOf" srcId="{98089289-8D17-4436-B476-1899B9663925}" destId="{5992894D-D94D-46FB-91D5-76E022EE92A5}" srcOrd="1" destOrd="0" presId="urn:microsoft.com/office/officeart/2005/8/layout/cycle2"/>
    <dgm:cxn modelId="{44181850-A0D0-4151-A145-A0C9629D2231}" srcId="{B2821EA3-11CE-448A-A37D-58F5E2554285}" destId="{A175FB64-E6B4-4364-A8B5-041026A6B956}" srcOrd="2" destOrd="0" parTransId="{0AC51E2C-FA44-4477-B90E-D6046278523F}" sibTransId="{85E2802E-B8AF-4F53-9D08-C251F5523014}"/>
    <dgm:cxn modelId="{35163979-2C47-4245-814C-9562DA4FE5C1}" srcId="{B2821EA3-11CE-448A-A37D-58F5E2554285}" destId="{65AD5873-A372-4ED3-956F-4F536E8DD0DD}" srcOrd="1" destOrd="0" parTransId="{A5173CA8-C18F-42D2-B0F8-8C5955AA6723}" sibTransId="{F6E57D9A-68D4-40A5-BFA7-0D5DD9BF215A}"/>
    <dgm:cxn modelId="{54A2EAD3-9B59-467C-A69E-66F17F3D5676}" type="presOf" srcId="{85E2802E-B8AF-4F53-9D08-C251F5523014}" destId="{446F5565-E541-43DD-8602-C584BB0519AE}" srcOrd="0" destOrd="0" presId="urn:microsoft.com/office/officeart/2005/8/layout/cycle2"/>
    <dgm:cxn modelId="{A6EAA38B-421A-43F4-9C4E-300D7137C1B2}" type="presOf" srcId="{CF5AB1FF-6B7B-4CEC-861C-146C65EB184D}" destId="{0931D919-AFD6-45D8-AB4F-6B98B8CA1CF6}" srcOrd="0" destOrd="0" presId="urn:microsoft.com/office/officeart/2005/8/layout/cycle2"/>
    <dgm:cxn modelId="{48553297-10F1-4DCE-B386-408449B233F6}" type="presOf" srcId="{F6E57D9A-68D4-40A5-BFA7-0D5DD9BF215A}" destId="{86AFCAF9-F7F0-4C0B-BF53-ED310AD81294}" srcOrd="0" destOrd="0" presId="urn:microsoft.com/office/officeart/2005/8/layout/cycle2"/>
    <dgm:cxn modelId="{CC830346-5044-430D-859F-15C13F97BE05}" type="presOf" srcId="{44ACDD09-39B6-4A08-9AA3-6A58842BA7FC}" destId="{B71B9094-8F4C-4403-AC22-551E4A493906}" srcOrd="0" destOrd="0" presId="urn:microsoft.com/office/officeart/2005/8/layout/cycle2"/>
    <dgm:cxn modelId="{B86305D7-2563-42DD-9FF4-8BE0EA49F18C}" type="presOf" srcId="{473491DB-9DD7-4634-842A-08510345ACBC}" destId="{76BAC454-6F65-492D-92A2-1B763E6B7E1E}" srcOrd="1" destOrd="0" presId="urn:microsoft.com/office/officeart/2005/8/layout/cycle2"/>
    <dgm:cxn modelId="{CF94E862-AFB8-4BAE-B932-5295430D356A}" type="presOf" srcId="{98089289-8D17-4436-B476-1899B9663925}" destId="{F87D80C0-27B9-4C86-8A7E-C3EFB6D9EB36}" srcOrd="0" destOrd="0" presId="urn:microsoft.com/office/officeart/2005/8/layout/cycle2"/>
    <dgm:cxn modelId="{5112E3FC-350A-4B8E-A43A-9BE6863D7265}" type="presOf" srcId="{B2821EA3-11CE-448A-A37D-58F5E2554285}" destId="{D132CFC1-CC0A-48EA-B56E-5FC0C3EA582D}" srcOrd="0" destOrd="0" presId="urn:microsoft.com/office/officeart/2005/8/layout/cycle2"/>
    <dgm:cxn modelId="{30E6E45A-E477-4D96-9221-FD9BB9D82ECF}" type="presOf" srcId="{F373E864-93D1-44D2-9514-524DDA3685C6}" destId="{F3CA56EE-C40F-448D-80D9-B8DD6E81881C}" srcOrd="0" destOrd="0" presId="urn:microsoft.com/office/officeart/2005/8/layout/cycle2"/>
    <dgm:cxn modelId="{D2839197-5611-4395-9489-E7296335ED11}" type="presParOf" srcId="{D132CFC1-CC0A-48EA-B56E-5FC0C3EA582D}" destId="{F3CA56EE-C40F-448D-80D9-B8DD6E81881C}" srcOrd="0" destOrd="0" presId="urn:microsoft.com/office/officeart/2005/8/layout/cycle2"/>
    <dgm:cxn modelId="{D0EC6187-C7A2-4E86-8A32-DF0943899A51}" type="presParOf" srcId="{D132CFC1-CC0A-48EA-B56E-5FC0C3EA582D}" destId="{96F54D12-27F3-43DB-B6C4-89D833397952}" srcOrd="1" destOrd="0" presId="urn:microsoft.com/office/officeart/2005/8/layout/cycle2"/>
    <dgm:cxn modelId="{5238D13F-91FE-4F5B-A879-7D72591D4BCE}" type="presParOf" srcId="{96F54D12-27F3-43DB-B6C4-89D833397952}" destId="{76BAC454-6F65-492D-92A2-1B763E6B7E1E}" srcOrd="0" destOrd="0" presId="urn:microsoft.com/office/officeart/2005/8/layout/cycle2"/>
    <dgm:cxn modelId="{4BC4D143-33D3-4B8D-96D8-677119AE28E3}" type="presParOf" srcId="{D132CFC1-CC0A-48EA-B56E-5FC0C3EA582D}" destId="{B79EF969-F896-406B-A808-EC3206CF4DF7}" srcOrd="2" destOrd="0" presId="urn:microsoft.com/office/officeart/2005/8/layout/cycle2"/>
    <dgm:cxn modelId="{CA121C62-4343-4981-B7C5-F7937B24102D}" type="presParOf" srcId="{D132CFC1-CC0A-48EA-B56E-5FC0C3EA582D}" destId="{86AFCAF9-F7F0-4C0B-BF53-ED310AD81294}" srcOrd="3" destOrd="0" presId="urn:microsoft.com/office/officeart/2005/8/layout/cycle2"/>
    <dgm:cxn modelId="{913F74F6-EBB3-4336-A70D-AF29B48FFA63}" type="presParOf" srcId="{86AFCAF9-F7F0-4C0B-BF53-ED310AD81294}" destId="{CD1EFBAA-143F-4FE6-A57A-1533467F6017}" srcOrd="0" destOrd="0" presId="urn:microsoft.com/office/officeart/2005/8/layout/cycle2"/>
    <dgm:cxn modelId="{54817F28-8769-443E-BEA4-697AAD5314EC}" type="presParOf" srcId="{D132CFC1-CC0A-48EA-B56E-5FC0C3EA582D}" destId="{11DD0CB9-3910-423F-B7CC-48C535E59456}" srcOrd="4" destOrd="0" presId="urn:microsoft.com/office/officeart/2005/8/layout/cycle2"/>
    <dgm:cxn modelId="{42229997-732A-4C39-BC26-8EA7D1ACDBA6}" type="presParOf" srcId="{D132CFC1-CC0A-48EA-B56E-5FC0C3EA582D}" destId="{446F5565-E541-43DD-8602-C584BB0519AE}" srcOrd="5" destOrd="0" presId="urn:microsoft.com/office/officeart/2005/8/layout/cycle2"/>
    <dgm:cxn modelId="{631ED78C-0D52-46CB-9995-CACF990AEE80}" type="presParOf" srcId="{446F5565-E541-43DD-8602-C584BB0519AE}" destId="{672C08CD-17B0-4E69-AA09-299F1AEF68E1}" srcOrd="0" destOrd="0" presId="urn:microsoft.com/office/officeart/2005/8/layout/cycle2"/>
    <dgm:cxn modelId="{EAAE8A0A-29ED-47A2-B560-AED54D1B1B29}" type="presParOf" srcId="{D132CFC1-CC0A-48EA-B56E-5FC0C3EA582D}" destId="{4A035B5F-C78F-46EC-9B9C-CE461F62DE87}" srcOrd="6" destOrd="0" presId="urn:microsoft.com/office/officeart/2005/8/layout/cycle2"/>
    <dgm:cxn modelId="{1EEAF830-AE9F-47AC-BC07-A332630FE20E}" type="presParOf" srcId="{D132CFC1-CC0A-48EA-B56E-5FC0C3EA582D}" destId="{F87D80C0-27B9-4C86-8A7E-C3EFB6D9EB36}" srcOrd="7" destOrd="0" presId="urn:microsoft.com/office/officeart/2005/8/layout/cycle2"/>
    <dgm:cxn modelId="{79036327-A3A9-4549-9F17-0858251B332B}" type="presParOf" srcId="{F87D80C0-27B9-4C86-8A7E-C3EFB6D9EB36}" destId="{5992894D-D94D-46FB-91D5-76E022EE92A5}" srcOrd="0" destOrd="0" presId="urn:microsoft.com/office/officeart/2005/8/layout/cycle2"/>
    <dgm:cxn modelId="{C7F7BD56-E9F4-4B1D-B3CA-9CDDFF65DA58}" type="presParOf" srcId="{D132CFC1-CC0A-48EA-B56E-5FC0C3EA582D}" destId="{0931D919-AFD6-45D8-AB4F-6B98B8CA1CF6}" srcOrd="8" destOrd="0" presId="urn:microsoft.com/office/officeart/2005/8/layout/cycle2"/>
    <dgm:cxn modelId="{C69E4DDC-B571-4D39-A823-B6E2716511F0}" type="presParOf" srcId="{D132CFC1-CC0A-48EA-B56E-5FC0C3EA582D}" destId="{B71B9094-8F4C-4403-AC22-551E4A493906}" srcOrd="9" destOrd="0" presId="urn:microsoft.com/office/officeart/2005/8/layout/cycle2"/>
    <dgm:cxn modelId="{A71A810A-23AA-4A66-BF8B-5537A49EB522}" type="presParOf" srcId="{B71B9094-8F4C-4403-AC22-551E4A493906}" destId="{A3C0C340-A20F-4AC6-B08A-7ECB9045C06E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A56EE-C40F-448D-80D9-B8DD6E81881C}">
      <dsp:nvSpPr>
        <dsp:cNvPr id="0" name=""/>
        <dsp:cNvSpPr/>
      </dsp:nvSpPr>
      <dsp:spPr>
        <a:xfrm>
          <a:off x="2525193" y="76189"/>
          <a:ext cx="2634192" cy="2073395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r="-13000"/>
          </a:stretch>
        </a:blipFill>
        <a:ln>
          <a:noFill/>
        </a:ln>
        <a:effectLst>
          <a:glow rad="127000">
            <a:schemeClr val="accent6">
              <a:lumMod val="75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bn-IN" sz="2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১৮৬১ </a:t>
          </a:r>
          <a:r>
            <a:rPr lang="bn-IN" sz="2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খ্রিষ্টাব্দের </a:t>
          </a:r>
          <a:r>
            <a:rPr lang="en-US" sz="2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৭ </a:t>
          </a:r>
          <a:r>
            <a:rPr lang="en-US" sz="28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মে</a:t>
          </a:r>
          <a:r>
            <a:rPr lang="en-US" sz="2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</a:t>
          </a:r>
          <a:r>
            <a:rPr lang="bn-IN" sz="2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১২৬৮ বঙ্গাব্দের ২৫শে বৈশাখ </a:t>
          </a:r>
          <a:endParaRPr lang="en-US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0961" y="379831"/>
        <a:ext cx="1862656" cy="1466111"/>
      </dsp:txXfrm>
    </dsp:sp>
    <dsp:sp modelId="{96F54D12-27F3-43DB-B6C4-89D833397952}">
      <dsp:nvSpPr>
        <dsp:cNvPr id="0" name=""/>
        <dsp:cNvSpPr/>
      </dsp:nvSpPr>
      <dsp:spPr>
        <a:xfrm rot="1724400">
          <a:off x="4990099" y="1465300"/>
          <a:ext cx="222042" cy="6758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4994202" y="1584453"/>
        <a:ext cx="155429" cy="405503"/>
      </dsp:txXfrm>
    </dsp:sp>
    <dsp:sp modelId="{B79EF969-F896-406B-A808-EC3206CF4DF7}">
      <dsp:nvSpPr>
        <dsp:cNvPr id="0" name=""/>
        <dsp:cNvSpPr/>
      </dsp:nvSpPr>
      <dsp:spPr>
        <a:xfrm>
          <a:off x="5119454" y="1235375"/>
          <a:ext cx="2681050" cy="2626062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-15000" t="-7000" r="-15000" b="-9000"/>
          </a:stretch>
        </a:blipFill>
        <a:ln>
          <a:noFill/>
        </a:ln>
        <a:effectLst>
          <a:glow rad="127000">
            <a:schemeClr val="accent5">
              <a:lumMod val="75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কাব্য</a:t>
          </a:r>
          <a:r>
            <a:rPr lang="bn-IN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সোনারতরী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গীতাঞ্জলী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512085" y="1619953"/>
        <a:ext cx="1895788" cy="1856906"/>
      </dsp:txXfrm>
    </dsp:sp>
    <dsp:sp modelId="{86AFCAF9-F7F0-4C0B-BF53-ED310AD81294}">
      <dsp:nvSpPr>
        <dsp:cNvPr id="0" name=""/>
        <dsp:cNvSpPr/>
      </dsp:nvSpPr>
      <dsp:spPr>
        <a:xfrm rot="6167621">
          <a:off x="6003190" y="3702693"/>
          <a:ext cx="235883" cy="6758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6046408" y="3803357"/>
        <a:ext cx="165118" cy="405503"/>
      </dsp:txXfrm>
    </dsp:sp>
    <dsp:sp modelId="{11DD0CB9-3910-423F-B7CC-48C535E59456}">
      <dsp:nvSpPr>
        <dsp:cNvPr id="0" name=""/>
        <dsp:cNvSpPr/>
      </dsp:nvSpPr>
      <dsp:spPr>
        <a:xfrm>
          <a:off x="4479375" y="4242429"/>
          <a:ext cx="2667353" cy="2309789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l="-4000" t="-7000" r="-6000" b="-17000"/>
          </a:stretch>
        </a:blipFill>
        <a:ln>
          <a:noFill/>
        </a:ln>
        <a:effectLst>
          <a:glow rad="190500">
            <a:schemeClr val="accent4">
              <a:lumMod val="75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উপন্যাস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ঘরেবাইরে, শেষের কবিতা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870000" y="4580690"/>
        <a:ext cx="1886103" cy="1633267"/>
      </dsp:txXfrm>
    </dsp:sp>
    <dsp:sp modelId="{446F5565-E541-43DD-8602-C584BB0519AE}">
      <dsp:nvSpPr>
        <dsp:cNvPr id="0" name=""/>
        <dsp:cNvSpPr/>
      </dsp:nvSpPr>
      <dsp:spPr>
        <a:xfrm rot="10789332">
          <a:off x="3560630" y="5065387"/>
          <a:ext cx="649254" cy="6758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3755406" y="5200253"/>
        <a:ext cx="454478" cy="405503"/>
      </dsp:txXfrm>
    </dsp:sp>
    <dsp:sp modelId="{4A035B5F-C78F-46EC-9B9C-CE461F62DE87}">
      <dsp:nvSpPr>
        <dsp:cNvPr id="0" name=""/>
        <dsp:cNvSpPr/>
      </dsp:nvSpPr>
      <dsp:spPr>
        <a:xfrm>
          <a:off x="968385" y="4191008"/>
          <a:ext cx="2286000" cy="243560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 l="3000" r="6000"/>
          </a:stretch>
        </a:blipFill>
        <a:ln>
          <a:noFill/>
        </a:ln>
        <a:effectLst>
          <a:glow rad="127000">
            <a:schemeClr val="accent6">
              <a:lumMod val="75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১৯১৩ খ্রিষ্টাব্দে সাহিত্যে নোবেল পুরস্কার 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303162" y="4547694"/>
        <a:ext cx="1616446" cy="1722233"/>
      </dsp:txXfrm>
    </dsp:sp>
    <dsp:sp modelId="{F87D80C0-27B9-4C86-8A7E-C3EFB6D9EB36}">
      <dsp:nvSpPr>
        <dsp:cNvPr id="0" name=""/>
        <dsp:cNvSpPr/>
      </dsp:nvSpPr>
      <dsp:spPr>
        <a:xfrm rot="15389157">
          <a:off x="1584549" y="3587895"/>
          <a:ext cx="340831" cy="6758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10800000">
        <a:off x="1647620" y="3772772"/>
        <a:ext cx="238582" cy="405503"/>
      </dsp:txXfrm>
    </dsp:sp>
    <dsp:sp modelId="{0931D919-AFD6-45D8-AB4F-6B98B8CA1CF6}">
      <dsp:nvSpPr>
        <dsp:cNvPr id="0" name=""/>
        <dsp:cNvSpPr/>
      </dsp:nvSpPr>
      <dsp:spPr>
        <a:xfrm>
          <a:off x="255271" y="1371599"/>
          <a:ext cx="2315316" cy="2262150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l="3000" r="6000"/>
          </a:stretch>
        </a:blipFill>
        <a:ln>
          <a:noFill/>
        </a:ln>
        <a:effectLst>
          <a:glow rad="177800">
            <a:srgbClr val="0070C0">
              <a:alpha val="4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১৯৪১ খ্রিষ্টাব্দে ৭ আগস্ট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কলকাতায় 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4341" y="1702883"/>
        <a:ext cx="1637176" cy="1599582"/>
      </dsp:txXfrm>
    </dsp:sp>
    <dsp:sp modelId="{B71B9094-8F4C-4403-AC22-551E4A493906}">
      <dsp:nvSpPr>
        <dsp:cNvPr id="0" name=""/>
        <dsp:cNvSpPr/>
      </dsp:nvSpPr>
      <dsp:spPr>
        <a:xfrm rot="19813620">
          <a:off x="2477515" y="1491989"/>
          <a:ext cx="222830" cy="6758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2481927" y="1643754"/>
        <a:ext cx="155981" cy="405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E95D3-FD5E-4456-BF78-022C84AC35C5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39D9C-3AF6-4A87-9AA1-ECCC0B2A7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8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8ABE-3F03-4527-B55C-C591F1DBF7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874058"/>
            <a:ext cx="9184574" cy="5983943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533400" y="457200"/>
            <a:ext cx="8077200" cy="1905000"/>
          </a:xfrm>
          <a:prstGeom prst="flowChartTerminator">
            <a:avLst/>
          </a:prstGeom>
          <a:solidFill>
            <a:srgbClr val="FF0000"/>
          </a:solidFill>
          <a:ln w="28575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7267" tIns="43633" rIns="87267" bIns="43633" rtlCol="0" anchor="ctr"/>
          <a:lstStyle/>
          <a:p>
            <a:pPr algn="ctr"/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ক্লাসে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সকলকে</a:t>
            </a:r>
            <a:r>
              <a:rPr lang="en-US" sz="5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স্বাগতম</a:t>
            </a:r>
            <a:endParaRPr lang="en-US" sz="52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901" y="27903"/>
            <a:ext cx="1748117" cy="1692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23" y="19460"/>
            <a:ext cx="1785662" cy="1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4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76200"/>
            <a:ext cx="1933578" cy="6653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7162800" cy="6653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87927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8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60" y="1197690"/>
            <a:ext cx="4762640" cy="4438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6991"/>
            <a:ext cx="9144000" cy="1545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" y="0"/>
            <a:ext cx="4793344" cy="401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6325" y="4596825"/>
            <a:ext cx="540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সার্থক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জনম, মা গো, তোমায়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ভালোবেস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578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সার্থক জনম আমার জন্মেছি এই </a:t>
            </a:r>
            <a:r>
              <a:rPr lang="bn-B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08" y="3081338"/>
            <a:ext cx="5529992" cy="3768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8551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4498" y="1548825"/>
            <a:ext cx="622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 নে তোর ধনরতন আছে কি না রানির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মতন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876800"/>
            <a:ext cx="685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 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 আমার অংগ জুড়ায় তোমার ছায়ায়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89" y="2556476"/>
            <a:ext cx="3846812" cy="20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3130983"/>
            <a:ext cx="5410200" cy="3727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143" y="4648200"/>
            <a:ext cx="5722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কোন্‌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গগনে ওঠে রে চাঁদ </a:t>
            </a:r>
            <a:r>
              <a:rPr lang="bn-B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 হাসি হেসে </a:t>
            </a:r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6925"/>
            <a:ext cx="5562602" cy="35193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9800" y="15240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বনেতে জানি নে ফুল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গন্ধে এমন করে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আকুল,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89" y="3352801"/>
            <a:ext cx="5023911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259" y="5297268"/>
            <a:ext cx="625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ওই </a:t>
            </a:r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আলোতে নয়ন রেখে 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মুদব নয়ন 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3" y="0"/>
            <a:ext cx="5111496" cy="396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400"/>
            <a:ext cx="3741663" cy="21801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00200" y="762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আখিঁ মেলে তোমার আলো 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আমার চোখ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জুড়ালো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52400"/>
            <a:ext cx="8763000" cy="651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0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926"/>
            <a:ext cx="3810000" cy="34220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51735">
            <a:off x="2884956" y="1239682"/>
            <a:ext cx="1636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114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 ভাব তোমার নিজের ভাষায় লিখে </a:t>
            </a:r>
            <a:r>
              <a:rPr lang="bn-I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 আসবে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4800600"/>
            <a:ext cx="9150927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23622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81800" y="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5715000"/>
            <a:ext cx="9144000" cy="990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012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4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09" y="1428750"/>
            <a:ext cx="4087091" cy="51209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45838" y="572920"/>
            <a:ext cx="5400663" cy="1181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endParaRPr lang="en-US" sz="5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308" y="16312"/>
            <a:ext cx="1021774" cy="989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227" y="0"/>
            <a:ext cx="1021774" cy="989156"/>
          </a:xfrm>
          <a:prstGeom prst="rect">
            <a:avLst/>
          </a:prstGeom>
        </p:spPr>
      </p:pic>
      <p:pic>
        <p:nvPicPr>
          <p:cNvPr id="1026" name="Picture 2" descr="D:\CONTENT\WON CONTENT\My P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1428751"/>
            <a:ext cx="4245429" cy="490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42932" y="228602"/>
            <a:ext cx="7020861" cy="1338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8" tIns="43639" rIns="87278" bIns="43639" rtlCol="0" anchor="ctr"/>
          <a:lstStyle/>
          <a:p>
            <a:pPr algn="ctr"/>
            <a:r>
              <a:rPr lang="bn-IN" sz="63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পরিচিতি</a:t>
            </a:r>
            <a:endParaRPr lang="en-US" sz="63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16147"/>
            <a:ext cx="6870087" cy="5151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0178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56872" y="15750"/>
            <a:ext cx="5448300" cy="569932"/>
          </a:xfrm>
          <a:prstGeom prst="rect">
            <a:avLst/>
          </a:prstGeom>
        </p:spPr>
        <p:txBody>
          <a:bodyPr wrap="square" lIns="107221" tIns="53610" rIns="107221" bIns="53610">
            <a:spAutoFit/>
          </a:bodyPr>
          <a:lstStyle/>
          <a:p>
            <a:pPr algn="ctr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89675" y="6019800"/>
            <a:ext cx="3374571" cy="5689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7278" tIns="43639" rIns="87278" bIns="43639" rtlCol="0" anchor="ctr"/>
          <a:lstStyle/>
          <a:p>
            <a:pPr algn="ctr"/>
            <a:r>
              <a:rPr lang="b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কিসের চিত্র লক্ষ করছ?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716146"/>
            <a:ext cx="6870087" cy="51512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27527"/>
            <a:ext cx="6852118" cy="51398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16147"/>
            <a:ext cx="6847244" cy="5151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6" y="727526"/>
            <a:ext cx="6866461" cy="513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5" y="727527"/>
            <a:ext cx="6843619" cy="5139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5" y="727526"/>
            <a:ext cx="6828237" cy="513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5" y="716147"/>
            <a:ext cx="6859202" cy="51512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5" y="727526"/>
            <a:ext cx="6828237" cy="513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22" y="727526"/>
            <a:ext cx="6865665" cy="513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730275"/>
            <a:ext cx="6870088" cy="51371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8" y="749135"/>
            <a:ext cx="6835494" cy="511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96" y="758370"/>
            <a:ext cx="6786426" cy="51289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0"/>
            <a:ext cx="6839122" cy="51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45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4800600" cy="66493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4481" y="1038920"/>
            <a:ext cx="6878440" cy="480060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4404CEC-E2D0-4442-8F62-0EE6F1FBA484}"/>
              </a:ext>
            </a:extLst>
          </p:cNvPr>
          <p:cNvSpPr/>
          <p:nvPr/>
        </p:nvSpPr>
        <p:spPr>
          <a:xfrm>
            <a:off x="900545" y="1699060"/>
            <a:ext cx="7239000" cy="155077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731" tIns="36366" rIns="72731" bIns="36366">
            <a:spAutoFit/>
          </a:bodyPr>
          <a:lstStyle/>
          <a:p>
            <a:pPr algn="ctr"/>
            <a:r>
              <a:rPr lang="bn-BD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জন্মভুমি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0228" y="2971800"/>
            <a:ext cx="31549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রবীন্দ্রনাথ ঠাকুর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26" y="67236"/>
            <a:ext cx="2715846" cy="125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10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83" y="-228600"/>
            <a:ext cx="4017818" cy="7086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3086" y="1265336"/>
            <a:ext cx="5932714" cy="3992464"/>
          </a:xfrm>
          <a:prstGeom prst="rect">
            <a:avLst/>
          </a:prstGeom>
        </p:spPr>
        <p:txBody>
          <a:bodyPr wrap="square" lIns="72731" tIns="36366" rIns="72731" bIns="36366">
            <a:spAutoFit/>
          </a:bodyPr>
          <a:lstStyle/>
          <a:p>
            <a:pPr algn="ctr"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4300" b="1" u="sng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</a:t>
            </a:r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১।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জন্মভুমির সংজ্ঞা বলতে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২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 পরিচিতি বলতে পারবে</a:t>
            </a:r>
            <a:r>
              <a:rPr lang="bn-IN" sz="3200" b="1" spc="-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954"/>
              </a:spcAft>
              <a:buClr>
                <a:schemeClr val="accent3"/>
              </a:buClr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৩।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 আদর্শ রুপে পাঠ করতে পারবে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>
              <a:spcAft>
                <a:spcPts val="954"/>
              </a:spcAft>
              <a:buClr>
                <a:schemeClr val="accent3"/>
              </a:buCl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4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 বলতে পারবে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33794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366" y="374566"/>
            <a:ext cx="2905033" cy="6280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5063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bn-BD" sz="5063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5344726"/>
              </p:ext>
            </p:extLst>
          </p:nvPr>
        </p:nvGraphicFramePr>
        <p:xfrm>
          <a:off x="1089016" y="76200"/>
          <a:ext cx="7978784" cy="662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DA9E03-5B33-45BD-AEB6-3D32C7D9AD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9" t="4728" r="28471" b="14623"/>
          <a:stretch/>
        </p:blipFill>
        <p:spPr>
          <a:xfrm>
            <a:off x="3886200" y="2399594"/>
            <a:ext cx="2286000" cy="2324806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  <a:ln w="63500" cap="rnd">
            <a:solidFill>
              <a:schemeClr val="bg1">
                <a:alpha val="17000"/>
              </a:schemeClr>
            </a:solidFill>
          </a:ln>
          <a:effectLst>
            <a:glow rad="203200">
              <a:srgbClr val="0070C0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0324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CA56EE-C40F-448D-80D9-B8DD6E818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F3CA56EE-C40F-448D-80D9-B8DD6E818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F54D12-27F3-43DB-B6C4-89D833397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96F54D12-27F3-43DB-B6C4-89D833397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9EF969-F896-406B-A808-EC3206CF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B79EF969-F896-406B-A808-EC3206CF4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FCAF9-F7F0-4C0B-BF53-ED310AD81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86AFCAF9-F7F0-4C0B-BF53-ED310AD81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DD0CB9-3910-423F-B7CC-48C535E5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11DD0CB9-3910-423F-B7CC-48C535E5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F5565-E541-43DD-8602-C584BB051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446F5565-E541-43DD-8602-C584BB051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035B5F-C78F-46EC-9B9C-CE461F62D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4A035B5F-C78F-46EC-9B9C-CE461F62D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D80C0-27B9-4C86-8A7E-C3EFB6D9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F87D80C0-27B9-4C86-8A7E-C3EFB6D9E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31D919-AFD6-45D8-AB4F-6B98B8CA1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0931D919-AFD6-45D8-AB4F-6B98B8CA1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1B9094-8F4C-4403-AC22-551E4A493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B71B9094-8F4C-4403-AC22-551E4A493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341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566" y="1127003"/>
            <a:ext cx="7866534" cy="5078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১) রবীন্দ্রনাথ ঠাকুর কত খ্রিষ্টাব্দে জন্মগ্রহণ করেন? 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566" y="1701969"/>
            <a:ext cx="2097584" cy="5078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ক) ১৮৬১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701969"/>
            <a:ext cx="1921132" cy="5078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১৮৭২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688113"/>
            <a:ext cx="1687100" cy="5078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১৯৭২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1236" y="1699434"/>
            <a:ext cx="1980564" cy="5078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১৯৬১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5255" y="76200"/>
            <a:ext cx="21579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মুল্যায়ণ 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816" y="2574803"/>
            <a:ext cx="7883988" cy="507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১) রবীন্দ্রনাথ ঠাকুর কত খ্রিষ্টাব্দে </a:t>
            </a:r>
            <a:r>
              <a:rPr lang="bn-IN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নোবেল পুরস্কার লাভ করেন</a:t>
            </a:r>
            <a:r>
              <a:rPr lang="bn-BD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816" y="3149769"/>
            <a:ext cx="209758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১৯১</a:t>
            </a:r>
            <a:r>
              <a:rPr lang="bn-IN" sz="2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2650" y="3149769"/>
            <a:ext cx="19211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১৯১৩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1250" y="3135913"/>
            <a:ext cx="1687100" cy="507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৮৬১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44486" y="3147234"/>
            <a:ext cx="1980564" cy="507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১৯৬১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270" y="4038600"/>
            <a:ext cx="786653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১) রবীন্দ্রনাথ ঠাকুর </a:t>
            </a:r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প্রাইজ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</a:t>
            </a:r>
            <a:r>
              <a:rPr lang="bn-BD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270" y="4613566"/>
            <a:ext cx="2097584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ক) বনফুল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0104" y="4613566"/>
            <a:ext cx="1921132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ভগ্নহৃদয়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8704" y="4599710"/>
            <a:ext cx="1687100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গীতিমাল্য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1940" y="4611031"/>
            <a:ext cx="1980564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816" y="5486400"/>
            <a:ext cx="7883988" cy="5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১) রবীন্দ্রনাথ ঠাকুর কত </a:t>
            </a:r>
            <a:r>
              <a:rPr lang="bn-BD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</a:t>
            </a:r>
            <a:r>
              <a:rPr lang="bn-BD" sz="2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করেন? 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816" y="6061366"/>
            <a:ext cx="20975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 শ্রাবণ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62650" y="6061366"/>
            <a:ext cx="192113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01250" y="6047510"/>
            <a:ext cx="1704554" cy="5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২২শে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44486" y="6058831"/>
            <a:ext cx="199801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5824" y="1524000"/>
            <a:ext cx="846581" cy="9235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4655" y="3045643"/>
            <a:ext cx="846581" cy="923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8400" y="4405708"/>
            <a:ext cx="846581" cy="9235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3514" flipH="1">
            <a:off x="7955647" y="5334223"/>
            <a:ext cx="846581" cy="9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9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046" y="-82046"/>
            <a:ext cx="1331423" cy="1495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746" y="1331422"/>
            <a:ext cx="123485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746" y="2565142"/>
            <a:ext cx="123485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গগন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088" y="3747719"/>
            <a:ext cx="123485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943" y="1360517"/>
            <a:ext cx="135305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8942" y="3747719"/>
            <a:ext cx="136691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 করব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8942" y="2567193"/>
            <a:ext cx="135305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746" y="5018136"/>
            <a:ext cx="123485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8943" y="4876800"/>
            <a:ext cx="136691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2942" y="152400"/>
            <a:ext cx="5278458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I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জেনে নিই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76" y="0"/>
            <a:ext cx="1331423" cy="14955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14196"/>
            <a:ext cx="1800790" cy="109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38209"/>
            <a:ext cx="1800790" cy="93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724400"/>
            <a:ext cx="1800789" cy="1172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452858"/>
            <a:ext cx="1800790" cy="10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612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296</Words>
  <Application>Microsoft Office PowerPoint</Application>
  <PresentationFormat>On-screen Show (4:3)</PresentationFormat>
  <Paragraphs>66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76</cp:revision>
  <dcterms:created xsi:type="dcterms:W3CDTF">2006-08-16T00:00:00Z</dcterms:created>
  <dcterms:modified xsi:type="dcterms:W3CDTF">2020-01-07T13:38:19Z</dcterms:modified>
</cp:coreProperties>
</file>