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60" r:id="rId5"/>
    <p:sldId id="261" r:id="rId6"/>
    <p:sldId id="276" r:id="rId7"/>
    <p:sldId id="278" r:id="rId8"/>
    <p:sldId id="279" r:id="rId9"/>
    <p:sldId id="263" r:id="rId10"/>
    <p:sldId id="281" r:id="rId11"/>
    <p:sldId id="282" r:id="rId12"/>
    <p:sldId id="267" r:id="rId13"/>
    <p:sldId id="283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ibul893" initials="r" lastIdx="1" clrIdx="0">
    <p:extLst>
      <p:ext uri="{19B8F6BF-5375-455C-9EA6-DF929625EA0E}">
        <p15:presenceInfo xmlns:p15="http://schemas.microsoft.com/office/powerpoint/2012/main" userId="rakibul89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806"/>
    <a:srgbClr val="CC00FF"/>
    <a:srgbClr val="00FF99"/>
    <a:srgbClr val="0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118-68AB-4FF1-9B9D-57295570E1AF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2C4-CAA4-4B69-BE56-DADCDA64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DFA8-CAD9-42E0-B29A-2FB3ED3F611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B82-79D9-4613-817A-F06C60C95C0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85F-60A2-4566-A5F2-45D1B844350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F0-403F-4F9B-A920-A4F5AE0394E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BE7B-1F4A-4F02-A23A-2D1D8BE782AA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56A-EA1F-4E26-B59B-1BDCA78440FD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25C-5DCC-4F63-99C4-A7C080A0C392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62F-0056-4F19-B1C7-282CA425C99C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5AA-D7DA-45D4-92FE-7ADC03874707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4AD-93F6-413E-8538-9DEC939A5A3F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5AD1-4097-4856-B4E1-1C6EF313C25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0825" cap="rnd" cmpd="tri">
            <a:gradFill>
              <a:gsLst>
                <a:gs pos="0">
                  <a:schemeClr val="accent2"/>
                </a:gs>
                <a:gs pos="47000">
                  <a:srgbClr val="0070C0"/>
                </a:gs>
                <a:gs pos="76000">
                  <a:srgbClr val="CC00F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MD46zesdu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0242" y="350876"/>
            <a:ext cx="9795164" cy="5558825"/>
            <a:chOff x="760242" y="350876"/>
            <a:chExt cx="9795164" cy="5558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2" y="350876"/>
              <a:ext cx="9795164" cy="55588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033760" y="661714"/>
              <a:ext cx="5248128" cy="92333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92D05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রসায়ন ক্লাসে  স্বাগতম</a:t>
              </a:r>
              <a:r>
                <a:rPr lang="bn-IN" dirty="0" smtClean="0">
                  <a:solidFill>
                    <a:srgbClr val="7030A0"/>
                  </a:solidFill>
                </a:rPr>
                <a:t> 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2997489"/>
            <a:ext cx="10515600" cy="1325563"/>
          </a:xfrm>
          <a:ln w="38100">
            <a:solidFill>
              <a:srgbClr val="06D80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https://www.youtube.com/watch?v=GMD46zesduI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779525"/>
            <a:ext cx="8922327" cy="646331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পরিবেশের উপর প্লাস্টিকের প্রভাব নিয়ে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71973"/>
            <a:ext cx="4601873" cy="2584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4755"/>
            <a:ext cx="4532819" cy="3256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74" y="3771973"/>
            <a:ext cx="3239800" cy="2698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264755"/>
            <a:ext cx="4748212" cy="3256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2936300"/>
            <a:ext cx="406630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উপর প্লাস্টিকের প্রভাব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1" y="2936299"/>
            <a:ext cx="52785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ব্যবহারের উপর গ্রীন হাউজ প্রভাব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99" y="5607845"/>
            <a:ext cx="48304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পানির উপর প্লাস্টিকের প্রভাব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8847" y="5771574"/>
            <a:ext cx="359871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প্রভাবে মানব দেহে ক্যান্সার পর্যন্ত হতে পারে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0891" y="689661"/>
            <a:ext cx="2702009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4423" y="710403"/>
            <a:ext cx="2729377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0638" y="3189469"/>
            <a:ext cx="7128164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ক্ষতিকর প্রভাব গুলো খাতায় লিখ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8" y="3505200"/>
            <a:ext cx="5140318" cy="2680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240053"/>
            <a:ext cx="5286482" cy="2856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8" y="240053"/>
            <a:ext cx="5140318" cy="2856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3505200"/>
            <a:ext cx="5286482" cy="276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0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92960" y="2102488"/>
            <a:ext cx="5010828" cy="934305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89" y="1989259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292960" y="3255229"/>
            <a:ext cx="5010828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– ৬০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05489" y="3255230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3815842"/>
              <a:satOff val="-20052"/>
              <a:lumOff val="-1451"/>
              <a:alphaOff val="0"/>
            </a:schemeClr>
          </a:fillRef>
          <a:effectRef idx="0">
            <a:schemeClr val="accent4">
              <a:tint val="50000"/>
              <a:hueOff val="3815842"/>
              <a:satOff val="-20052"/>
              <a:lumOff val="-14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292960" y="4349079"/>
            <a:ext cx="5010828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৩০-৪০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05489" y="4349080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7631683"/>
              <a:satOff val="-40104"/>
              <a:lumOff val="-2902"/>
              <a:alphaOff val="0"/>
            </a:schemeClr>
          </a:fillRef>
          <a:effectRef idx="0">
            <a:schemeClr val="accent4">
              <a:tint val="50000"/>
              <a:hueOff val="7631683"/>
              <a:satOff val="-40104"/>
              <a:lumOff val="-29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292960" y="5535277"/>
            <a:ext cx="5010829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1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১০-২০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05489" y="5535278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47524"/>
              <a:satOff val="-60156"/>
              <a:lumOff val="-4353"/>
              <a:alphaOff val="0"/>
            </a:schemeClr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9389659" y="998953"/>
            <a:ext cx="914400" cy="876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489" y="1989258"/>
            <a:ext cx="974944" cy="934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138545" y="1041691"/>
            <a:ext cx="8741235" cy="677719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বা পলিমার বিয়োজিত হতে কত বছর সময় লাগে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4925568" y="359073"/>
            <a:ext cx="1975104" cy="629235"/>
          </a:xfrm>
          <a:prstGeom prst="snip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2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4160" y="491318"/>
            <a:ext cx="7468739" cy="5285765"/>
            <a:chOff x="532261" y="436727"/>
            <a:chExt cx="3575712" cy="2644719"/>
          </a:xfrm>
        </p:grpSpPr>
        <p:sp>
          <p:nvSpPr>
            <p:cNvPr id="8" name="Rectangle 7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98248" y="1600962"/>
            <a:ext cx="215634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3383" y="3410864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দূষণ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 কী কী কার্যকর পদক্ষেপ গ্রহণ করা যায়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3849" y="628227"/>
            <a:ext cx="2864301" cy="549276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33700" y="1608385"/>
            <a:ext cx="5943600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1109" y="459710"/>
            <a:ext cx="552860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 : rakibul893@gmail.com </a:t>
            </a:r>
            <a:endParaRPr lang="b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98260" y="2705466"/>
            <a:ext cx="4661452" cy="38334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59710"/>
            <a:ext cx="3925178" cy="277300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দ্রব্য, তত্তুর ব্যবহার ও ক্ষতিকর প্রভাব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0" y="3499767"/>
            <a:ext cx="2435794" cy="28830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385105" y="459710"/>
            <a:ext cx="0" cy="5896640"/>
          </a:xfrm>
          <a:prstGeom prst="straightConnector1">
            <a:avLst/>
          </a:prstGeom>
          <a:ln w="12382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" y="3948546"/>
            <a:ext cx="5571258" cy="2521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4" y="287772"/>
            <a:ext cx="5571259" cy="3409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87771"/>
            <a:ext cx="5354782" cy="3409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948547"/>
            <a:ext cx="5354782" cy="2521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78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1607127"/>
            <a:ext cx="8610600" cy="83099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দ্রব্য, তত্তুর ব্যবহার </a:t>
            </a:r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ক্ষতিকর প্রভাব 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163" y="3568202"/>
            <a:ext cx="958734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পরিবেশের ওপর প্লাস্টিক দ্রব্য অপব্যবহারের কুফল উল্লেখ করতে পারবে।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163" y="1949604"/>
            <a:ext cx="108827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দ্রব্য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তন্তু তৈরির রাসায়নিক বিক্রিয়া এবং এর ব্যবহার বর্ণনা করতে পারবে;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4086" y="484290"/>
            <a:ext cx="5056909" cy="769441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43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21995" y="1773675"/>
            <a:ext cx="920308" cy="670297"/>
            <a:chOff x="811510" y="1823520"/>
            <a:chExt cx="2728268" cy="1732067"/>
          </a:xfrm>
        </p:grpSpPr>
        <p:sp>
          <p:nvSpPr>
            <p:cNvPr id="21" name="Rectangle 20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00034" y="1806624"/>
            <a:ext cx="920308" cy="670297"/>
            <a:chOff x="811510" y="1823520"/>
            <a:chExt cx="2728268" cy="1732067"/>
          </a:xfrm>
        </p:grpSpPr>
        <p:sp>
          <p:nvSpPr>
            <p:cNvPr id="27" name="Rectangle 26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16141" y="1771629"/>
            <a:ext cx="920308" cy="670297"/>
            <a:chOff x="811510" y="1823520"/>
            <a:chExt cx="2728268" cy="1732067"/>
          </a:xfrm>
        </p:grpSpPr>
        <p:sp>
          <p:nvSpPr>
            <p:cNvPr id="32" name="Rectangle 31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72792" y="1779090"/>
            <a:ext cx="920308" cy="670297"/>
            <a:chOff x="811510" y="1823520"/>
            <a:chExt cx="2728268" cy="1732067"/>
          </a:xfrm>
        </p:grpSpPr>
        <p:sp>
          <p:nvSpPr>
            <p:cNvPr id="37" name="Rectangle 36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34880" y="1792958"/>
            <a:ext cx="920308" cy="670297"/>
            <a:chOff x="811510" y="1823520"/>
            <a:chExt cx="2728268" cy="1732067"/>
          </a:xfrm>
        </p:grpSpPr>
        <p:sp>
          <p:nvSpPr>
            <p:cNvPr id="42" name="Rectangle 41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75338" y="1798239"/>
            <a:ext cx="920308" cy="670297"/>
            <a:chOff x="811510" y="1823520"/>
            <a:chExt cx="2728268" cy="1732067"/>
          </a:xfrm>
        </p:grpSpPr>
        <p:sp>
          <p:nvSpPr>
            <p:cNvPr id="47" name="Rectangle 46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21002" y="1792955"/>
            <a:ext cx="920308" cy="670297"/>
            <a:chOff x="811510" y="1823520"/>
            <a:chExt cx="2728268" cy="1732067"/>
          </a:xfrm>
        </p:grpSpPr>
        <p:sp>
          <p:nvSpPr>
            <p:cNvPr id="52" name="Rectangle 51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56477" y="1870138"/>
            <a:ext cx="318272" cy="350109"/>
            <a:chOff x="2387199" y="3712817"/>
            <a:chExt cx="460154" cy="4000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094912" y="1948244"/>
            <a:ext cx="318272" cy="350109"/>
            <a:chOff x="2387199" y="3712817"/>
            <a:chExt cx="460154" cy="40001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862896" y="1837236"/>
            <a:ext cx="318272" cy="350109"/>
            <a:chOff x="2387199" y="3712817"/>
            <a:chExt cx="460154" cy="40001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717894" y="1898057"/>
            <a:ext cx="318272" cy="350109"/>
            <a:chOff x="2387199" y="3712817"/>
            <a:chExt cx="460154" cy="40001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262015" y="1943824"/>
            <a:ext cx="318272" cy="350109"/>
            <a:chOff x="2387199" y="3712817"/>
            <a:chExt cx="460154" cy="40001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9342591" y="1894008"/>
            <a:ext cx="318272" cy="350109"/>
            <a:chOff x="2387199" y="3712817"/>
            <a:chExt cx="460154" cy="40001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81638" y="1870138"/>
            <a:ext cx="318272" cy="350109"/>
            <a:chOff x="2387199" y="3712817"/>
            <a:chExt cx="460154" cy="40001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1390069" y="1922991"/>
            <a:ext cx="318272" cy="350109"/>
            <a:chOff x="2387199" y="3712817"/>
            <a:chExt cx="460154" cy="40001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0864248" y="1920671"/>
            <a:ext cx="318272" cy="350109"/>
            <a:chOff x="2387199" y="3712817"/>
            <a:chExt cx="460154" cy="400018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387199" y="3899001"/>
              <a:ext cx="460154" cy="138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599405" y="3712817"/>
              <a:ext cx="0" cy="4000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521995" y="4226394"/>
            <a:ext cx="1505149" cy="670297"/>
            <a:chOff x="521995" y="4226394"/>
            <a:chExt cx="1505149" cy="670297"/>
          </a:xfrm>
        </p:grpSpPr>
        <p:sp>
          <p:nvSpPr>
            <p:cNvPr id="107" name="Rectangle 106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5" name="Straight Arrow Connector 104"/>
          <p:cNvCxnSpPr/>
          <p:nvPr/>
        </p:nvCxnSpPr>
        <p:spPr>
          <a:xfrm>
            <a:off x="1139031" y="3281763"/>
            <a:ext cx="7794146" cy="43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858514" y="4226391"/>
            <a:ext cx="1505149" cy="670297"/>
            <a:chOff x="521995" y="4226394"/>
            <a:chExt cx="1505149" cy="670297"/>
          </a:xfrm>
        </p:grpSpPr>
        <p:sp>
          <p:nvSpPr>
            <p:cNvPr id="110" name="Rectangle 109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306581" y="4226394"/>
            <a:ext cx="1505149" cy="670297"/>
            <a:chOff x="521995" y="4226394"/>
            <a:chExt cx="1505149" cy="670297"/>
          </a:xfrm>
        </p:grpSpPr>
        <p:sp>
          <p:nvSpPr>
            <p:cNvPr id="124" name="Rectangle 123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567431" y="4226394"/>
            <a:ext cx="1505149" cy="670297"/>
            <a:chOff x="521995" y="4226394"/>
            <a:chExt cx="1505149" cy="670297"/>
          </a:xfrm>
        </p:grpSpPr>
        <p:sp>
          <p:nvSpPr>
            <p:cNvPr id="138" name="Rectangle 137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5885741" y="4226394"/>
            <a:ext cx="1505149" cy="670297"/>
            <a:chOff x="521995" y="4226394"/>
            <a:chExt cx="1505149" cy="670297"/>
          </a:xfrm>
        </p:grpSpPr>
        <p:sp>
          <p:nvSpPr>
            <p:cNvPr id="131" name="Rectangle 130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7209614" y="4226388"/>
            <a:ext cx="1505149" cy="670297"/>
            <a:chOff x="521995" y="4226394"/>
            <a:chExt cx="1505149" cy="670297"/>
          </a:xfrm>
        </p:grpSpPr>
        <p:sp>
          <p:nvSpPr>
            <p:cNvPr id="117" name="Rectangle 116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8489051" y="4226394"/>
            <a:ext cx="1505149" cy="670297"/>
            <a:chOff x="521995" y="4226394"/>
            <a:chExt cx="1505149" cy="670297"/>
          </a:xfrm>
        </p:grpSpPr>
        <p:sp>
          <p:nvSpPr>
            <p:cNvPr id="152" name="Rectangle 151"/>
            <p:cNvSpPr/>
            <p:nvPr/>
          </p:nvSpPr>
          <p:spPr>
            <a:xfrm>
              <a:off x="1332030" y="4312802"/>
              <a:ext cx="695114" cy="143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521995" y="4226394"/>
              <a:ext cx="920308" cy="670297"/>
              <a:chOff x="811510" y="1823520"/>
              <a:chExt cx="2728268" cy="1732067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811510" y="1823520"/>
                <a:ext cx="2728268" cy="1308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16200000">
                <a:off x="1785204" y="1629167"/>
                <a:ext cx="416057" cy="1105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666025" y="3008894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126171" y="3008902"/>
                <a:ext cx="628860" cy="54668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9775962" y="4226388"/>
            <a:ext cx="920308" cy="670297"/>
            <a:chOff x="811510" y="1823520"/>
            <a:chExt cx="2728268" cy="1732067"/>
          </a:xfrm>
        </p:grpSpPr>
        <p:sp>
          <p:nvSpPr>
            <p:cNvPr id="161" name="Rectangle 160"/>
            <p:cNvSpPr/>
            <p:nvPr/>
          </p:nvSpPr>
          <p:spPr>
            <a:xfrm>
              <a:off x="811510" y="1823520"/>
              <a:ext cx="2728268" cy="13084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16200000">
              <a:off x="1785204" y="1629167"/>
              <a:ext cx="416057" cy="1105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2666025" y="3008894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126171" y="3008902"/>
              <a:ext cx="628860" cy="546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035492" y="249382"/>
            <a:ext cx="1341975" cy="1548857"/>
            <a:chOff x="4035492" y="249382"/>
            <a:chExt cx="1341975" cy="1548857"/>
          </a:xfrm>
        </p:grpSpPr>
        <p:sp>
          <p:nvSpPr>
            <p:cNvPr id="165" name="TextBox 164"/>
            <p:cNvSpPr txBox="1"/>
            <p:nvPr/>
          </p:nvSpPr>
          <p:spPr>
            <a:xfrm>
              <a:off x="4116617" y="249382"/>
              <a:ext cx="126085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মনোমার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7" name="Straight Arrow Connector 166"/>
            <p:cNvCxnSpPr>
              <a:stCxn id="165" idx="2"/>
              <a:endCxn id="47" idx="0"/>
            </p:cNvCxnSpPr>
            <p:nvPr/>
          </p:nvCxnSpPr>
          <p:spPr>
            <a:xfrm flipH="1">
              <a:off x="4035492" y="834157"/>
              <a:ext cx="711550" cy="964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/>
          <p:cNvSpPr txBox="1"/>
          <p:nvPr/>
        </p:nvSpPr>
        <p:spPr>
          <a:xfrm>
            <a:off x="2526694" y="5954137"/>
            <a:ext cx="12608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পলিমার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1" name="Straight Arrow Connector 170"/>
          <p:cNvCxnSpPr>
            <a:stCxn id="169" idx="0"/>
          </p:cNvCxnSpPr>
          <p:nvPr/>
        </p:nvCxnSpPr>
        <p:spPr>
          <a:xfrm flipV="1">
            <a:off x="3157119" y="4904282"/>
            <a:ext cx="1221669" cy="1049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5776" y="5515718"/>
            <a:ext cx="33984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 বিক্রিয়া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2116"/>
            <a:ext cx="10058400" cy="1262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8273" y="3719170"/>
            <a:ext cx="32554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 বিক্রিয়া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2" y="326126"/>
            <a:ext cx="5148506" cy="302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2" y="3633081"/>
            <a:ext cx="5148506" cy="272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326127"/>
            <a:ext cx="5347855" cy="3026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3633081"/>
            <a:ext cx="5347855" cy="282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26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2970" y="637795"/>
            <a:ext cx="2213660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637795"/>
            <a:ext cx="299730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3688" y="2882232"/>
            <a:ext cx="7805503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ক্ষেত্রে প্লাস্টিকের ব্যবহার করা হয়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210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https://www.youtube.com/watch?v=GMD46zesduI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66</cp:revision>
  <dcterms:created xsi:type="dcterms:W3CDTF">2019-12-05T16:06:44Z</dcterms:created>
  <dcterms:modified xsi:type="dcterms:W3CDTF">2020-01-06T15:05:08Z</dcterms:modified>
</cp:coreProperties>
</file>