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60" r:id="rId5"/>
    <p:sldId id="277" r:id="rId6"/>
    <p:sldId id="278" r:id="rId7"/>
    <p:sldId id="269" r:id="rId8"/>
    <p:sldId id="262" r:id="rId9"/>
    <p:sldId id="276" r:id="rId10"/>
    <p:sldId id="263" r:id="rId11"/>
    <p:sldId id="264" r:id="rId12"/>
    <p:sldId id="265" r:id="rId13"/>
    <p:sldId id="274" r:id="rId14"/>
    <p:sldId id="27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6960" autoAdjust="0"/>
  </p:normalViewPr>
  <p:slideViewPr>
    <p:cSldViewPr>
      <p:cViewPr varScale="1">
        <p:scale>
          <a:sx n="82" d="100"/>
          <a:sy n="82" d="100"/>
        </p:scale>
        <p:origin x="9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3EC4F-1208-4C35-AE88-D302D5BE7DCB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A0B5-76FB-478F-B788-E4A42A9F5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A0B5-76FB-478F-B788-E4A42A9F5A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N3950.JPG"/>
          <p:cNvPicPr>
            <a:picLocks noChangeAspect="1"/>
          </p:cNvPicPr>
          <p:nvPr/>
        </p:nvPicPr>
        <p:blipFill>
          <a:blip r:embed="rId2" cstate="print"/>
          <a:srcRect l="14423" t="2564" r="8654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077200" cy="461766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429161"/>
            <a:ext cx="8382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জোড়ার কাজ  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791200"/>
            <a:ext cx="7924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আর একজন কি করছে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is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78050"/>
            <a:ext cx="3962400" cy="315595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fish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152650"/>
            <a:ext cx="3505200" cy="310515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477962"/>
          </a:xfr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3581399"/>
          </a:xfr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শিক্ষাক্ষেত্রে তথ্য ও যোগাযোগ এর ব্যবহার লেখ।</a:t>
            </a:r>
          </a:p>
          <a:p>
            <a:pPr algn="just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চিকিৎসা ক্ষেত্রে  তথ্য ও যোগাযোগ এর ব্যবহার  	লেখ।</a:t>
            </a:r>
          </a:p>
          <a:p>
            <a:pPr algn="just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কৃষিক্ষেত্রে  তথ্য ও যোগাযোগ এর ব্যবহার লেখ।</a:t>
            </a:r>
          </a:p>
          <a:p>
            <a:pPr>
              <a:buNone/>
            </a:pP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838200"/>
          </a:xfr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648200"/>
          </a:xfr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তথ্য ও প্রযুক্তির ব্যবহার করা হয়?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সম্বন্ধে বল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আমরা কোন কোন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 পরিবর্তন আনতে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পারি।</a:t>
            </a:r>
            <a:endPara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6629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305800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কি কি কাজে ব্যবহার হয় ব্যাখ্যা কর ।</a:t>
            </a:r>
            <a:endParaRPr lang="en-US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2086"/>
            <a:ext cx="8153400" cy="579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8153400" cy="434215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114800" cy="1676400"/>
          </a:xfrm>
          <a:prstGeom prst="donu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05400" y="2514600"/>
            <a:ext cx="3657600" cy="3733800"/>
          </a:xfrm>
          <a:solidFill>
            <a:srgbClr val="92D050"/>
          </a:solidFill>
          <a:ln w="5715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প্রযুক্তির ব্যবহার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  ৬ষ্ঠ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৩য়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514600"/>
            <a:ext cx="4191000" cy="3505200"/>
          </a:xfr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মতুজার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গোলমুন্ডা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জলঢাকা-নীলফামারী 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57200"/>
            <a:ext cx="3276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uiExpand="1" build="p" animBg="1"/>
      <p:bldP spid="5" grpId="1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b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800"/>
            <a:ext cx="4114800" cy="33528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b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762000"/>
            <a:ext cx="4038600" cy="32766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7600" y="4572000"/>
          <a:ext cx="214579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" showAsIcon="1" r:id="rId6" imgW="914400" imgH="714240" progId="Package">
                  <p:embed/>
                </p:oleObj>
              </mc:Choice>
              <mc:Fallback>
                <p:oleObj name="Package" showAsIcon="1" r:id="rId6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0"/>
                        <a:ext cx="2145792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0"/>
            <a:ext cx="8915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65937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1323439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4600"/>
            <a:ext cx="8610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তথ্য ও প্রযুক্তি কি বলতে পারবে।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733800"/>
            <a:ext cx="8610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তথ্য ও প্রযুক্তির ব্যবহার করতে পারবে।  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53000"/>
            <a:ext cx="86868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তথ্য ও যোগাযোগ প্রযুক্তির গুরুত্ব কি বলতে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3124200" cy="365760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DSC07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85800"/>
            <a:ext cx="3200400" cy="36576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5181600"/>
            <a:ext cx="54864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867400"/>
          </a:xfr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তথ্যঃ মনে কর প্রতিদিন আমরা টেলিভিশনে সংবাদ শুনি বিভিন্ন তথ্য জানার জন্য। সেখান থেকে আমরা অনেক তথ্য পেতে পারি।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60198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lcsnap-2012-03-20-16h02m27s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4114800" cy="4953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 descr="vlcsnap-2012-03-20-17h11m05s2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09600"/>
            <a:ext cx="3886200" cy="4953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" y="5791200"/>
            <a:ext cx="81534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কি দেখছি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0"/>
            <a:ext cx="8305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প্রযুক্তির ব্যবহার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30476"/>
            <a:ext cx="9144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যন্ত্রপাতি তৈরীতে যেমন- মোটর সাইকেল, রেডিও, উন্নত জাতের গবেষনা করতে, কমিপউটার ও মোবাইল ফোনের মাধ্যমে ই- মেইল, ডাটা পারাপার ও বিভিন্ন প্রকার তথ্য জানতে পারবে। চিকিৎসা ও কৃষিক্ষেত্রে  এর ব্যবহার হয়ে থাকে।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175</Words>
  <Application>Microsoft Office PowerPoint</Application>
  <PresentationFormat>On-screen Show (4:3)</PresentationFormat>
  <Paragraphs>44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Package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sobuz</cp:lastModifiedBy>
  <cp:revision>304</cp:revision>
  <dcterms:created xsi:type="dcterms:W3CDTF">2006-08-16T00:00:00Z</dcterms:created>
  <dcterms:modified xsi:type="dcterms:W3CDTF">2020-01-08T09:19:20Z</dcterms:modified>
</cp:coreProperties>
</file>