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1"/>
  </p:notesMasterIdLst>
  <p:sldIdLst>
    <p:sldId id="510" r:id="rId2"/>
    <p:sldId id="507" r:id="rId3"/>
    <p:sldId id="503" r:id="rId4"/>
    <p:sldId id="429" r:id="rId5"/>
    <p:sldId id="349" r:id="rId6"/>
    <p:sldId id="504" r:id="rId7"/>
    <p:sldId id="511" r:id="rId8"/>
    <p:sldId id="512" r:id="rId9"/>
    <p:sldId id="459" r:id="rId10"/>
    <p:sldId id="472" r:id="rId11"/>
    <p:sldId id="487" r:id="rId12"/>
    <p:sldId id="488" r:id="rId13"/>
    <p:sldId id="489" r:id="rId14"/>
    <p:sldId id="490" r:id="rId15"/>
    <p:sldId id="492" r:id="rId16"/>
    <p:sldId id="493" r:id="rId17"/>
    <p:sldId id="494" r:id="rId18"/>
    <p:sldId id="495" r:id="rId19"/>
    <p:sldId id="496" r:id="rId20"/>
    <p:sldId id="497" r:id="rId21"/>
    <p:sldId id="498" r:id="rId22"/>
    <p:sldId id="499" r:id="rId23"/>
    <p:sldId id="500" r:id="rId24"/>
    <p:sldId id="502" r:id="rId25"/>
    <p:sldId id="453" r:id="rId26"/>
    <p:sldId id="423" r:id="rId27"/>
    <p:sldId id="425" r:id="rId28"/>
    <p:sldId id="483" r:id="rId29"/>
    <p:sldId id="50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xmlns="" userId="user" providerId="None"/>
      </p:ext>
    </p:extLst>
  </p:cmAuthor>
  <p:cmAuthor id="2" name="Sabrin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FF9900"/>
    <a:srgbClr val="CCFFCC"/>
    <a:srgbClr val="006699"/>
    <a:srgbClr val="99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59" autoAdjust="0"/>
    <p:restoredTop sz="86380" autoAdjust="0"/>
  </p:normalViewPr>
  <p:slideViewPr>
    <p:cSldViewPr>
      <p:cViewPr>
        <p:scale>
          <a:sx n="62" d="100"/>
          <a:sy n="62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4332"/>
    </p:cViewPr>
  </p:sorterViewPr>
  <p:notesViewPr>
    <p:cSldViewPr>
      <p:cViewPr varScale="1">
        <p:scale>
          <a:sx n="56" d="100"/>
          <a:sy n="56" d="100"/>
        </p:scale>
        <p:origin x="-2850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06B96-DADB-4631-8291-711235C40DE4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2CC45-6B04-47A7-B4E4-57F4597FD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748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3089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3692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4961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5227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5986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392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22685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1935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65321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68334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1973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56512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50514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22070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যেকোন  ছবি দিয়ে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দলগত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কাজ দিতে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51212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89352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ডান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পাশের উপরের কোনায়  ক্লিক করতে হবে।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63345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  অন্য উপায়ে বাড়ির কাজ( বাড়ির কাজ অবশ্যই শিক্ষার্থীর চিন্তন শক্তি বিকাশে সহায়ক হতে হবে) দিতে পারেন।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0468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0762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4204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প্রশ্নোত্তর এর মাধ্যমে জন্ম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গ্রন্থ ও অন্যান্য তথ্য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119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নিজে  আদর্শ পাঠ দিবেন এবং শিক্ষার্থীদের দ্বারা সরব পাঠ  সম্পন্ন করাবেন</a:t>
            </a:r>
            <a:r>
              <a:rPr lang="bn-BD" baseline="0" dirty="0" smtClean="0"/>
              <a:t>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4967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প্রথমে মূল শব্দ আসবে তারপর ছবি 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 আসবে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9982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9820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7498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FBC9-5E81-4043-8D69-45EB9947B288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0952-66D0-4581-BD5D-ADBA9A3A5345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FA5-3461-4ECE-B464-48D045D25C91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551B-FF9A-4257-A64A-4421988FDFC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98B0-9C74-4EBC-B164-5F40525C9E28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D4BD-8333-48B6-9D26-9F7099E1AACB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BFA2-C479-4067-9630-5B45DA5066B4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6DEF-2F0E-4468-8330-6B145D8885CB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52400" y="228600"/>
            <a:ext cx="8763000" cy="6477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04800" y="381000"/>
            <a:ext cx="8458200" cy="6172200"/>
          </a:xfrm>
          <a:prstGeom prst="rect">
            <a:avLst/>
          </a:prstGeom>
          <a:noFill/>
          <a:ln w="762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9ADB-6D35-4DA1-AAA7-5AECE9C0A6E6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6848-7547-4CE6-95CE-9100D47C8D33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2DF7D-3C72-4E1E-BD12-9FB58670CD0B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wipe/>
  </p:transition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4600" y="381000"/>
            <a:ext cx="487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2560" y="1219200"/>
            <a:ext cx="5943600" cy="4462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2511016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Vertical Scroll 3"/>
          <p:cNvSpPr/>
          <p:nvPr/>
        </p:nvSpPr>
        <p:spPr>
          <a:xfrm>
            <a:off x="2362200" y="152400"/>
            <a:ext cx="3581400" cy="685800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7800" y="5486400"/>
            <a:ext cx="6858000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উপরের  ছবি ভালোভাবে দেখে  একটি অনুচ্ছেদ লেখ।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1720" y="1524000"/>
            <a:ext cx="4354286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205114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71600" y="304800"/>
            <a:ext cx="5257800" cy="106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নির্ঝর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ছুটে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অবিরাম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4981" y="2514600"/>
            <a:ext cx="7002638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21863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81200" y="5105400"/>
            <a:ext cx="5638800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দিচ্ছে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পাহারা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আকাশেতে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381000"/>
            <a:ext cx="3106560" cy="3663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9360" y="381000"/>
            <a:ext cx="3200400" cy="3663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4660313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33600" y="5181600"/>
            <a:ext cx="4419600" cy="106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অক্ষরগুলি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তুলি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অন্তরে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জাগে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6380" y="609600"/>
            <a:ext cx="6027420" cy="412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5395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4648200"/>
            <a:ext cx="5867400" cy="106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শিখি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অজানা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আনন্দে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" y="390030"/>
            <a:ext cx="3886200" cy="3219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219200"/>
            <a:ext cx="3886200" cy="3219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041230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47800" y="5105400"/>
            <a:ext cx="5562600" cy="1295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অক্ষরে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পড়ে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676400"/>
            <a:ext cx="4023360" cy="3033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372"/>
          <a:stretch/>
        </p:blipFill>
        <p:spPr>
          <a:xfrm>
            <a:off x="548640" y="457200"/>
            <a:ext cx="3992880" cy="2973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082341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4953000"/>
            <a:ext cx="7143067" cy="1371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চিঠিখানা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1752600"/>
            <a:ext cx="3758393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881" y="533400"/>
            <a:ext cx="3814585" cy="2881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6668072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35869" y="5410200"/>
            <a:ext cx="5257800" cy="1295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উপমায়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অপরূপ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1998" y="3048000"/>
            <a:ext cx="2616476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3048000"/>
            <a:ext cx="2858368" cy="2067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6131" y="538283"/>
            <a:ext cx="272821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778"/>
          <a:stretch/>
        </p:blipFill>
        <p:spPr>
          <a:xfrm>
            <a:off x="1295400" y="538282"/>
            <a:ext cx="2858368" cy="2214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7287566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0" y="4800600"/>
            <a:ext cx="5562600" cy="1295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সকাল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দুপুর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নূপুর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বাজায়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533400"/>
            <a:ext cx="7162800" cy="3825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731856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05000" y="4267200"/>
            <a:ext cx="51816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অক্ষরে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ডাক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বুঝি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640" y="320040"/>
            <a:ext cx="3429000" cy="2486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299"/>
          <a:stretch/>
        </p:blipFill>
        <p:spPr>
          <a:xfrm>
            <a:off x="5334000" y="333375"/>
            <a:ext cx="3149880" cy="2486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8117164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F13-5069-4930-AD62-5C851AC3E3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0" y="2819400"/>
            <a:ext cx="70238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r>
              <a:rPr lang="as-IN" sz="4000" dirty="0" smtClean="0"/>
              <a:t>মোঃ মর্তুজার রহমান (সবুজ)</a:t>
            </a:r>
          </a:p>
          <a:p>
            <a:pPr algn="ctr"/>
            <a:r>
              <a:rPr lang="bn-BD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 </a:t>
            </a:r>
            <a:r>
              <a:rPr lang="bn-BD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algn="ctr"/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as-IN" sz="3200" dirty="0" smtClean="0"/>
              <a:t>গোলমুন্ডা ফাজিল মাদরাসা</a:t>
            </a:r>
            <a:endParaRPr lang="en-US" sz="3200" dirty="0" smtClean="0"/>
          </a:p>
          <a:p>
            <a:r>
              <a:rPr lang="en-US" sz="3200" dirty="0" smtClean="0"/>
              <a:t>madrasha.gol@gmail.com</a:t>
            </a:r>
            <a:endParaRPr lang="en-US" sz="3200" dirty="0"/>
          </a:p>
        </p:txBody>
      </p:sp>
      <p:pic>
        <p:nvPicPr>
          <p:cNvPr id="9" name="Picture 8" descr="picture-22606-13896849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04800"/>
            <a:ext cx="19812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2265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4572000"/>
            <a:ext cx="7143067" cy="175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স্বপ্নের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রূপকথা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যতো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অন্তরে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ঢেউ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136808"/>
            <a:ext cx="35560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106328"/>
            <a:ext cx="3571533" cy="2682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35180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7400" y="4648200"/>
            <a:ext cx="5638800" cy="1981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আত্মীয়-পর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সকলেরে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990600"/>
            <a:ext cx="274320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2076450"/>
            <a:ext cx="2910114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8681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33600" y="5257800"/>
            <a:ext cx="4800600" cy="116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আশা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বিমোহিত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1295400"/>
            <a:ext cx="3704530" cy="2652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510" y="381000"/>
            <a:ext cx="4148090" cy="2605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787300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03120" y="5410200"/>
            <a:ext cx="4572000" cy="102951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অক্ষরে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পাথরে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শিলালিপি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লেখা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,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3120" y="228600"/>
            <a:ext cx="438912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497671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4724400"/>
            <a:ext cx="7143067" cy="175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এই ভাষা দিয়ে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গান লিখে নিয়ে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যুদ্ধ করেছি জয়।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609600"/>
            <a:ext cx="305181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0897" y="609600"/>
            <a:ext cx="3067050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0417" y="2835611"/>
            <a:ext cx="3051810" cy="17110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160" y="2682240"/>
            <a:ext cx="30670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8153304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249" y="838200"/>
            <a:ext cx="7403702" cy="4444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685800" y="228600"/>
            <a:ext cx="7239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 smtClean="0">
              <a:ln w="1905"/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Vertical Scroll 16"/>
          <p:cNvSpPr/>
          <p:nvPr/>
        </p:nvSpPr>
        <p:spPr>
          <a:xfrm>
            <a:off x="2705100" y="68943"/>
            <a:ext cx="3467100" cy="615043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3000" y="5279404"/>
            <a:ext cx="6629400" cy="12834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স্বপ্নের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রূপকথা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যতো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অন্তরে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তোলে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ঢেউ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”-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091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09600" y="1278081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মহাদেব সাহার  রচিত গ্রন্থ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কোনটি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2400" y="2116281"/>
            <a:ext cx="3825068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বাজনা লড়াই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95801" y="2130650"/>
            <a:ext cx="4191000" cy="614918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বসন্ত উৎসব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152400" y="3070860"/>
            <a:ext cx="3837423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 কোথায় যায়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72000" y="3124200"/>
            <a:ext cx="4114800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সরষে ফুলের নদী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25190" y="820881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027" y="426720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স্বাধীনতাকামীদের উদ্বুদ্ধ করেছে-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65010" y="4999185"/>
            <a:ext cx="2697390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ক) আরবি ভাষা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5105400" y="5836450"/>
            <a:ext cx="2697390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ইংরেজি ভাষা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1163410" y="5929053"/>
            <a:ext cx="2722790" cy="5867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 ভাষা</a:t>
            </a:r>
            <a:endParaRPr lang="en-US" sz="28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5105400" y="4969603"/>
            <a:ext cx="2697390" cy="616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ফার্সি ভাষা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18178" y="190500"/>
            <a:ext cx="303959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29718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191829" y="315190"/>
            <a:ext cx="1524000" cy="1468581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62981" y="5839650"/>
            <a:ext cx="76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2585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43951" y="1143000"/>
            <a:ext cx="7157049" cy="2743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 অক্ষর বাঙালির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চিত্তকে আনন্দে ভরে দেয়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বুকে আশার সঞ্চার করে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আরাম-আয়েসে</a:t>
            </a:r>
            <a:r>
              <a:rPr lang="bn-IN" sz="32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ভাষা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95400" y="4454709"/>
            <a:ext cx="2209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029200" y="4444461"/>
            <a:ext cx="22098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302657" y="5552451"/>
            <a:ext cx="22098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029200" y="5552451"/>
            <a:ext cx="22098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0" y="365989"/>
            <a:ext cx="38862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315200" y="76200"/>
            <a:ext cx="1524000" cy="146858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445470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3805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2057400" y="609600"/>
            <a:ext cx="4419600" cy="9906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975360" y="2743200"/>
            <a:ext cx="7010400" cy="23622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বাংলা ভাষা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বিষয়ক দশটি বাক্যের একটি 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অনুচ্ছেদ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লিখে আনবে।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1085850"/>
            <a:ext cx="6248400" cy="4686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304800"/>
            <a:ext cx="5116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89169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403"/>
          <a:stretch/>
        </p:blipFill>
        <p:spPr>
          <a:xfrm>
            <a:off x="228600" y="838200"/>
            <a:ext cx="8387424" cy="38252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26812" y="4800600"/>
            <a:ext cx="4191000" cy="1143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11572" y="4800600"/>
            <a:ext cx="4191000" cy="1143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/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অক্ষর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30332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270" y="1943100"/>
            <a:ext cx="7810500" cy="4762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76200"/>
            <a:ext cx="6172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6600" b="1" spc="50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600" b="1" spc="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en-US" sz="6600" b="1" spc="5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</a:t>
            </a:r>
            <a:r>
              <a:rPr lang="en-US" sz="6600" b="1" spc="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রে</a:t>
            </a:r>
            <a:endParaRPr lang="en-US" sz="6600" b="1" spc="5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r">
              <a:spcBef>
                <a:spcPct val="0"/>
              </a:spcBef>
              <a:defRPr/>
            </a:pPr>
            <a:r>
              <a:rPr lang="bn-BD" sz="6000" b="1" spc="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800" b="1" spc="50" dirty="0" err="1" smtClean="0">
                <a:ln w="1905"/>
                <a:solidFill>
                  <a:srgbClr val="99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মহাদেব</a:t>
            </a:r>
            <a:r>
              <a:rPr lang="en-US" sz="4800" b="1" spc="50" dirty="0" smtClean="0">
                <a:ln w="1905"/>
                <a:solidFill>
                  <a:srgbClr val="99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905"/>
                <a:solidFill>
                  <a:srgbClr val="99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সাহা</a:t>
            </a:r>
            <a:endParaRPr lang="en-US" sz="4800" b="1" spc="50" dirty="0" smtClean="0">
              <a:ln w="1905"/>
              <a:solidFill>
                <a:srgbClr val="9966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8574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976718" y="174171"/>
            <a:ext cx="3962400" cy="9144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609600" y="1295400"/>
            <a:ext cx="7924800" cy="49530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</a:t>
            </a:r>
            <a:r>
              <a:rPr lang="en-US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 ব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র্ণনা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pPr marL="623888" indent="-623888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নতুন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অনুচ্ছেদ গঠন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   </a:t>
            </a:r>
          </a:p>
          <a:p>
            <a:pPr marL="628650" indent="-628650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 চরণসমূহের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BF57-4D41-4F6C-9BFB-34DA8F78889D}" type="datetime1">
              <a:rPr lang="en-US" smtClean="0"/>
              <a:pPr/>
              <a:t>1/8/2020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dirty="0" smtClean="0"/>
              <a:t>সাবরিনা জেরিন,বিসিপিএসসি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124200" y="98028"/>
            <a:ext cx="2743200" cy="81637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কবি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400800" y="228600"/>
            <a:ext cx="2590800" cy="2209800"/>
          </a:xfrm>
          <a:prstGeom prst="wedgeRoundRectCallout">
            <a:avLst>
              <a:gd name="adj1" fmla="val -77077"/>
              <a:gd name="adj2" fmla="val 6665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উল্লেখযোগ্য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248400" y="4038600"/>
            <a:ext cx="2743200" cy="2067818"/>
          </a:xfrm>
          <a:prstGeom prst="wedgeRoundRectCallout">
            <a:avLst>
              <a:gd name="adj1" fmla="val -71095"/>
              <a:gd name="adj2" fmla="val -2275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উল্লেখযোগ্য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42239" y="4305300"/>
            <a:ext cx="2590800" cy="1905000"/>
          </a:xfrm>
          <a:prstGeom prst="wedgeRoundRectCallout">
            <a:avLst>
              <a:gd name="adj1" fmla="val 73961"/>
              <a:gd name="adj2" fmla="val -3741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উল্লেখযোগ্য গ্রন্থ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228600" y="838200"/>
            <a:ext cx="2590800" cy="2057400"/>
          </a:xfrm>
          <a:prstGeom prst="wedgeRoundRectCallout">
            <a:avLst>
              <a:gd name="adj1" fmla="val 75933"/>
              <a:gd name="adj2" fmla="val 3751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352800" y="3627120"/>
            <a:ext cx="2362199" cy="11386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মহাদেব সাহা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881039" y="2560320"/>
            <a:ext cx="2729561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3200" dirty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42239" y="3111787"/>
            <a:ext cx="2971800" cy="107921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IN" sz="3200" dirty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0840" y="28194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১৯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৪৪খ্রি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ষ্টাব্দে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8039" y="337762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সিরাজগঞ্জ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29400" y="1377434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গৃহ এই সন্ন্যাস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নদী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1" y="15621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বাংলা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একাডে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একুশে পদক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48400" y="4939605"/>
            <a:ext cx="262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অস্তমিত কালের গৌরব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5029200"/>
            <a:ext cx="2133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টাপুর টুপুর মেঘের দুপুর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199" y="1337171"/>
            <a:ext cx="2057400" cy="183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38626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/>
      <p:bldP spid="18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Arrow Callout 9"/>
          <p:cNvSpPr/>
          <p:nvPr/>
        </p:nvSpPr>
        <p:spPr>
          <a:xfrm>
            <a:off x="2242457" y="3550920"/>
            <a:ext cx="3276600" cy="266700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IMG_20140821_001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8590" y="295275"/>
            <a:ext cx="4340860" cy="3255645"/>
          </a:xfrm>
          <a:prstGeom prst="round2Diag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3C8-B923-4EFB-84F6-848AB15372F1}" type="datetime1">
              <a:rPr lang="en-US" smtClean="0"/>
              <a:pPr/>
              <a:t>1/8/2020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7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2362200" y="47065"/>
            <a:ext cx="4876800" cy="1781735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G_20140821_001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2562224"/>
            <a:ext cx="4807527" cy="3305175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2834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943600" y="3124200"/>
            <a:ext cx="2895600" cy="1219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পাথরে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খোদাই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19800" y="1447800"/>
            <a:ext cx="2819400" cy="1219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ঝরনা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32004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শিলালিপি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90600" y="228600"/>
            <a:ext cx="7010400" cy="9289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নেই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94360" y="51054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উপমা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0" y="5044440"/>
            <a:ext cx="2743200" cy="1219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তুলনা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3400" y="153924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নির্ঝর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1320" y="3073146"/>
            <a:ext cx="2438400" cy="1621536"/>
          </a:xfrm>
          <a:prstGeom prst="rect">
            <a:avLst/>
          </a:prstGeom>
        </p:spPr>
      </p:pic>
      <p:pic>
        <p:nvPicPr>
          <p:cNvPr id="14" name="Picture 2" descr="C:\Users\abdul baten\Desktop\29399a7bae3268203200276a337866e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1320" y="1295400"/>
            <a:ext cx="2438400" cy="1501140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00" r="21400" b="46097"/>
          <a:stretch/>
        </p:blipFill>
        <p:spPr>
          <a:xfrm>
            <a:off x="2941321" y="4953000"/>
            <a:ext cx="2514326" cy="152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7972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10402</TotalTime>
  <Words>907</Words>
  <Application>Microsoft Office PowerPoint</Application>
  <PresentationFormat>On-screen Show (4:3)</PresentationFormat>
  <Paragraphs>205</Paragraphs>
  <Slides>29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Pairul</cp:lastModifiedBy>
  <cp:revision>1005</cp:revision>
  <dcterms:created xsi:type="dcterms:W3CDTF">2006-08-16T00:00:00Z</dcterms:created>
  <dcterms:modified xsi:type="dcterms:W3CDTF">2020-01-08T12:21:28Z</dcterms:modified>
</cp:coreProperties>
</file>