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8" r:id="rId3"/>
    <p:sldId id="272" r:id="rId4"/>
    <p:sldId id="256" r:id="rId5"/>
    <p:sldId id="277" r:id="rId6"/>
    <p:sldId id="261" r:id="rId7"/>
    <p:sldId id="273" r:id="rId8"/>
    <p:sldId id="274" r:id="rId9"/>
    <p:sldId id="262" r:id="rId10"/>
    <p:sldId id="275" r:id="rId11"/>
    <p:sldId id="257" r:id="rId12"/>
    <p:sldId id="258" r:id="rId13"/>
    <p:sldId id="259" r:id="rId14"/>
    <p:sldId id="276" r:id="rId15"/>
    <p:sldId id="260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84" autoAdjust="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268FA75-A581-494F-8F57-673F0FB72CF5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ক্রিকেট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জিতে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পতাকা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উচ্ছ্বসিত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dirty="0" smtClean="0">
              <a:latin typeface="NikoshBAN" pitchFamily="2" charset="0"/>
              <a:cs typeface="NikoshBAN" pitchFamily="2" charset="0"/>
            </a:rPr>
            <a:t>-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আলোচনা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9506764A-F719-4808-930F-7E07010068E5}" type="parTrans" cxnId="{9889ABEF-0612-476B-94D1-BFA2BEF9A406}">
      <dgm:prSet/>
      <dgm:spPr/>
      <dgm:t>
        <a:bodyPr/>
        <a:lstStyle/>
        <a:p>
          <a:endParaRPr lang="en-US"/>
        </a:p>
      </dgm:t>
    </dgm:pt>
    <dgm:pt modelId="{58498150-CDA8-4B1B-9E83-15FD8F82377C}" type="sibTrans" cxnId="{9889ABEF-0612-476B-94D1-BFA2BEF9A406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AC4F6-249F-4CC5-84DB-C1028D5CF4C0}" type="pres">
      <dgm:prSet presAssocID="{D268FA75-A581-494F-8F57-673F0FB72CF5}" presName="node" presStyleLbl="node1" presStyleIdx="0" presStyleCnt="1" custLinFactNeighborX="-6667" custLinFactNeighborY="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836C4-EE63-4DB3-AAFB-95A88AF5E55C}" type="presOf" srcId="{E3F9D691-3097-4466-8781-D326C9922073}" destId="{6F662E97-E5E3-4CEB-B637-15B73671BB93}" srcOrd="0" destOrd="0" presId="urn:microsoft.com/office/officeart/2005/8/layout/hList6"/>
    <dgm:cxn modelId="{9889ABEF-0612-476B-94D1-BFA2BEF9A406}" srcId="{E3F9D691-3097-4466-8781-D326C9922073}" destId="{D268FA75-A581-494F-8F57-673F0FB72CF5}" srcOrd="0" destOrd="0" parTransId="{9506764A-F719-4808-930F-7E07010068E5}" sibTransId="{58498150-CDA8-4B1B-9E83-15FD8F82377C}"/>
    <dgm:cxn modelId="{348B4931-C387-48CC-8965-F01275BDDCED}" type="presOf" srcId="{D268FA75-A581-494F-8F57-673F0FB72CF5}" destId="{093AC4F6-249F-4CC5-84DB-C1028D5CF4C0}" srcOrd="0" destOrd="0" presId="urn:microsoft.com/office/officeart/2005/8/layout/hList6"/>
    <dgm:cxn modelId="{32AA34D3-94C2-4655-8B90-D85FA8C7A776}" type="presParOf" srcId="{6F662E97-E5E3-4CEB-B637-15B73671BB93}" destId="{093AC4F6-249F-4CC5-84DB-C1028D5CF4C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AC4F6-249F-4CC5-84DB-C1028D5CF4C0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42900" tIns="0" rIns="341313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ক্রিকেট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দল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যখন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জিতে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তখন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পতাকা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উচ্ছ্বসিত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- 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আলোচনা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5400" kern="1200" dirty="0"/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EA132-8A28-4D71-BE6C-5BE673B6098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2456-7B45-4335-B253-DEA2B580B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12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2456-7B45-4335-B253-DEA2B580BA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178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334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96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2456-7B45-4335-B253-DEA2B580BA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80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2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87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2456-7B45-4335-B253-DEA2B580BA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78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2456-7B45-4335-B253-DEA2B580BA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59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02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1188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6788" y="7345090"/>
            <a:ext cx="1750423" cy="1167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2187" y="7476487"/>
            <a:ext cx="4619625" cy="21050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2000" y="7386566"/>
            <a:ext cx="5080000" cy="28848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7000" y="7550250"/>
            <a:ext cx="3810000" cy="28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2800" y="8214600"/>
            <a:ext cx="2438400" cy="1828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7000" y="7674000"/>
            <a:ext cx="3810000" cy="381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8625" y="7404900"/>
            <a:ext cx="8286750" cy="46482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5025" y="8181150"/>
            <a:ext cx="4933950" cy="3695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71800" y="6566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542" y="1019770"/>
            <a:ext cx="7390115" cy="464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100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760720"/>
            <a:ext cx="79248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427405"/>
            <a:ext cx="5029200" cy="33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10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5908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আজি  বাংলাদেশের হৃদয়  হতে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কখন আপনি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এই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অপরূপ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রূপে বাহির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ওগো মা, তোমায় দেখে দেখে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আঁখি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ফিরে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দুয়ার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আজি খুলে গেছে সোনার মন্দিরে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353" y="533400"/>
            <a:ext cx="537424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9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300" y="3743596"/>
            <a:ext cx="3387322" cy="2434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683908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ডান হাতে তোর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খড়্‌গ জ্বলে,  বাঁ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 করে শঙ্কাহরণ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দুই নয়নে স্নেহের হাসি,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ললাটনেত্র   আগুনবরণ।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ওগো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মা, তোমার কী মুরতি আজি দেখি রে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মুক্ত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পুঞ্জ মেঘে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লুকায়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অশনি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আঁচল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ঝলে আকাশতলে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রৌদ্রবসনী!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ওগো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তোমায় দেখে আখিঁ না ফিরে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দুয়ার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আজি খুলে গেছে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সোনার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মন্দিরে!!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69"/>
          <a:stretch/>
        </p:blipFill>
        <p:spPr>
          <a:xfrm>
            <a:off x="5867400" y="1145907"/>
            <a:ext cx="3251200" cy="21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267200"/>
            <a:ext cx="3371889" cy="24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8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9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01" b="9148"/>
          <a:stretch/>
        </p:blipFill>
        <p:spPr>
          <a:xfrm>
            <a:off x="4963797" y="2895600"/>
            <a:ext cx="3862863" cy="2628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19200" y="3048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অনাদরে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ভেবেছিলাম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দুঃখিনী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ভাঙা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দুখের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নাইকো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মলিন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দীপ্তিরাশি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ওগো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137" y="2876309"/>
            <a:ext cx="3862863" cy="26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4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641024206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4533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228600"/>
            <a:ext cx="4356578" cy="2728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5814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স্রোতে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ভাসাও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হৃদয়মাঝে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হৃদয়হরণী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!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ওগো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তোমায়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আঁখি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 ফিরে!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দুয়ার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আজি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খুলে গেছে সোনার মন্দিরে!!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01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278081"/>
            <a:ext cx="7467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2672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2672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স্বশিক্ষা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6" y="4267200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4999185"/>
            <a:ext cx="3467167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সচেতচতা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62227" y="5870516"/>
            <a:ext cx="2697390" cy="5867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ভীতি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990601" y="5929053"/>
            <a:ext cx="3467166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জাগা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62227" y="4999185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প্রেরণা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3410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49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5800" y="304800"/>
            <a:ext cx="7538049" cy="419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>
                <a:solidFill>
                  <a:schemeClr val="tx1"/>
                </a:solidFill>
                <a:cs typeface="NikoshBAN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cs typeface="NikoshBAN"/>
              </a:rPr>
              <a:t>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ভালোবেসে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2400" dirty="0" smtClean="0">
              <a:ea typeface="Times New Roman"/>
              <a:cs typeface="NikoshBAN"/>
            </a:endParaRPr>
          </a:p>
          <a:p>
            <a:pPr>
              <a:lnSpc>
                <a:spcPct val="115000"/>
              </a:lnSpc>
            </a:pP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উদ্দীপকের ভাব  সাদৃশ্যপূর্ণ কবিতার যে চরণে  প্রকাশ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পেয়েছে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-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অনাদরে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ভেবেছিলাম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দুঃখিনী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2400" dirty="0">
              <a:ea typeface="Times New Roman"/>
              <a:cs typeface="Vrinda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দীপ্তিরাশি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ওগো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মুরতি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আজি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!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ওগো মা, তোমায় দেখে দেখে আখিঁ না ফিরে!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দুয়ার আজি খুলে গেছে সোনার মন্দিরে!!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86022" y="464075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876800" y="462827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86022" y="5635079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876800" y="5486400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797" y="46407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98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1295400" y="1600200"/>
            <a:ext cx="6352309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3623813"/>
            <a:ext cx="6276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রক্ষায়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১০টি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6738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809" y="4572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524000"/>
            <a:ext cx="6705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1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819400"/>
            <a:ext cx="70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মর্তুজার রহমান (সবুজ)</a:t>
            </a:r>
          </a:p>
          <a:p>
            <a:pPr algn="ctr"/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গোলমুন্ডা ফাজিল মাদরাসা</a:t>
            </a:r>
            <a:endParaRPr lang="en-US" sz="3200" dirty="0" smtClean="0"/>
          </a:p>
          <a:p>
            <a:r>
              <a:rPr lang="en-US" sz="3200" dirty="0" smtClean="0"/>
              <a:t>madrasha.gol@gmail.com</a:t>
            </a:r>
            <a:endParaRPr lang="en-US" sz="3200" dirty="0"/>
          </a:p>
        </p:txBody>
      </p:sp>
      <p:pic>
        <p:nvPicPr>
          <p:cNvPr id="9" name="Picture 8" descr="picture-22606-1389684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0"/>
            <a:ext cx="1981200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228599"/>
            <a:ext cx="5334000" cy="5236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1" y="5279570"/>
            <a:ext cx="5312228" cy="11974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6772" y="5295897"/>
            <a:ext cx="5388428" cy="1197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মানচিত্র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8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09800" y="349311"/>
            <a:ext cx="4866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হৃদয়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1244691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968945"/>
            <a:ext cx="5900057" cy="39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ব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26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1" descr="Rabindranath_Tagore_-_A_Poet_like_no_O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6" y="406324"/>
            <a:ext cx="1978166" cy="2967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136239" y="228600"/>
            <a:ext cx="5867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১৮৬১ খ্রিস্টাব্দের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৭ই মে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 ১২৬৮ সনের </a:t>
            </a: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২৫শে বৈশাখ কলকাতা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জোড়াসাঁকোর ঠাকুর</a:t>
            </a: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পরিবারে জন্মগ্রহণ করেন।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3937" y="3505200"/>
            <a:ext cx="6891636" cy="2688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গীতাঞ্জলী, শেষের কবিতা, চিত্রা, কড়ি ও কোমল,  সোনার তরী ইত্যাদি।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শুধু কবি নন। কথা সাহিত্যিক, 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নাট্যকার,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গীতিকার,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চিত্রশিল্পী,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চিন্তাবিদ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সমাজসেবী ও শিক্ষাবিদ।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4566" y="4850688"/>
            <a:ext cx="7186443" cy="132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64674" y="1868177"/>
            <a:ext cx="6438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১৯১৩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সালে রবীন্দ্রনাথ গীতাঞ্জলী কাব্যের জন্য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এশিয়ার মধ্যে প্রথম সাহিত্যে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নোবেল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পুরস্কার লাভ করেন।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5643" y="3714977"/>
            <a:ext cx="1817848" cy="678511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2679" y="406324"/>
            <a:ext cx="124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0797" y="4393488"/>
            <a:ext cx="2233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 এবং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990600" y="6172200"/>
            <a:ext cx="157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মৃত্যু: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49202" y="6193275"/>
            <a:ext cx="64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১৯৪১ খ্রিষ্টাব্দের ৭ ই আগস্ট( ২২ শে শ্রাবণ, ১৩৪৮ বঙ্গাব্দ)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2679" y="1889948"/>
            <a:ext cx="1243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নোবেল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162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5" grpId="0"/>
      <p:bldP spid="36" grpId="0"/>
      <p:bldP spid="2" grpId="0"/>
      <p:bldP spid="38" grpId="0"/>
      <p:bldP spid="39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242457" y="355092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95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60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213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993095"/>
            <a:ext cx="213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খড়্‌গ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733800"/>
            <a:ext cx="213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দীপ্তিরাশি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562600"/>
            <a:ext cx="213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অশনি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381000"/>
            <a:ext cx="2133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স্তুপ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1967695"/>
            <a:ext cx="2133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 ব্যবহৃত প্রাচীন অস্ত্র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601655"/>
            <a:ext cx="2133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ছটা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5257800"/>
            <a:ext cx="2133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বজ্র,বাজ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0410" y="34724"/>
            <a:ext cx="22098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0410" y="1676400"/>
            <a:ext cx="22098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4" t="14446" r="15000" b="13291"/>
          <a:stretch/>
        </p:blipFill>
        <p:spPr>
          <a:xfrm>
            <a:off x="3053304" y="3429000"/>
            <a:ext cx="2209801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304" y="5257800"/>
            <a:ext cx="220980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6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814</Words>
  <Application>Microsoft Office PowerPoint</Application>
  <PresentationFormat>On-screen Show (4:3)</PresentationFormat>
  <Paragraphs>144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ZERIN</dc:creator>
  <cp:lastModifiedBy>Pairul</cp:lastModifiedBy>
  <cp:revision>54</cp:revision>
  <dcterms:created xsi:type="dcterms:W3CDTF">2006-08-16T00:00:00Z</dcterms:created>
  <dcterms:modified xsi:type="dcterms:W3CDTF">2020-01-08T12:28:34Z</dcterms:modified>
</cp:coreProperties>
</file>