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505" r:id="rId2"/>
    <p:sldId id="500" r:id="rId3"/>
    <p:sldId id="429" r:id="rId4"/>
    <p:sldId id="349" r:id="rId5"/>
    <p:sldId id="504" r:id="rId6"/>
    <p:sldId id="508" r:id="rId7"/>
    <p:sldId id="509" r:id="rId8"/>
    <p:sldId id="459" r:id="rId9"/>
    <p:sldId id="472" r:id="rId10"/>
    <p:sldId id="491" r:id="rId11"/>
    <p:sldId id="496" r:id="rId12"/>
    <p:sldId id="492" r:id="rId13"/>
    <p:sldId id="497" r:id="rId14"/>
    <p:sldId id="493" r:id="rId15"/>
    <p:sldId id="498" r:id="rId16"/>
    <p:sldId id="495" r:id="rId17"/>
    <p:sldId id="479" r:id="rId18"/>
    <p:sldId id="453" r:id="rId19"/>
    <p:sldId id="423" r:id="rId20"/>
    <p:sldId id="425" r:id="rId21"/>
    <p:sldId id="483" r:id="rId22"/>
    <p:sldId id="50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xmlns="" userId="user" providerId="None"/>
      </p:ext>
    </p:extLst>
  </p:cmAuthor>
  <p:cmAuthor id="2" name="Sabrin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6600"/>
    <a:srgbClr val="FF9900"/>
    <a:srgbClr val="006699"/>
    <a:srgbClr val="99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9" autoAdjust="0"/>
    <p:restoredTop sz="87544" autoAdjust="0"/>
  </p:normalViewPr>
  <p:slideViewPr>
    <p:cSldViewPr>
      <p:cViewPr>
        <p:scale>
          <a:sx n="60" d="100"/>
          <a:sy n="60" d="100"/>
        </p:scale>
        <p:origin x="-142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9D691-3097-4466-8781-D326C992207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09957A9-135C-49C5-BCE9-8A10F7345CFA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দলে আলোচনা করে</a:t>
          </a:r>
          <a:r>
            <a: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স্মৃতিসৌধ</a:t>
          </a:r>
          <a:r>
            <a: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নিয়ে</a:t>
          </a:r>
          <a:r>
            <a: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একটি</a:t>
          </a:r>
          <a:r>
            <a: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অনুচ্ছেদ </a:t>
          </a:r>
          <a:r>
            <a: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রচনা</a:t>
          </a:r>
          <a:r>
            <a: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</a:t>
          </a:r>
          <a:r>
            <a: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6100" dirty="0">
            <a:solidFill>
              <a:schemeClr val="tx1"/>
            </a:solidFill>
          </a:endParaRPr>
        </a:p>
      </dgm:t>
    </dgm:pt>
    <dgm:pt modelId="{DBCB84A6-660A-481C-92E6-B30B844CCBE1}" type="parTrans" cxnId="{505A5515-2A03-4065-A5AC-056DEC0841B7}">
      <dgm:prSet/>
      <dgm:spPr/>
      <dgm:t>
        <a:bodyPr/>
        <a:lstStyle/>
        <a:p>
          <a:endParaRPr lang="en-US"/>
        </a:p>
      </dgm:t>
    </dgm:pt>
    <dgm:pt modelId="{D23DEE27-DEAD-4544-940D-2F3AC1530DC5}" type="sibTrans" cxnId="{505A5515-2A03-4065-A5AC-056DEC0841B7}">
      <dgm:prSet/>
      <dgm:spPr/>
      <dgm:t>
        <a:bodyPr/>
        <a:lstStyle/>
        <a:p>
          <a:endParaRPr lang="en-US"/>
        </a:p>
      </dgm:t>
    </dgm:pt>
    <dgm:pt modelId="{6F662E97-E5E3-4CEB-B637-15B73671BB93}" type="pres">
      <dgm:prSet presAssocID="{E3F9D691-3097-4466-8781-D326C99220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D99E6A-CCD4-4DE7-98DD-2249D67A5288}" type="pres">
      <dgm:prSet presAssocID="{D09957A9-135C-49C5-BCE9-8A10F7345CFA}" presName="node" presStyleLbl="node1" presStyleIdx="0" presStyleCnt="1" custLinFactNeighborX="2667" custLinFactNeighborY="-52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B667B8-8C90-47E3-B321-7AA46F45A9B7}" type="presOf" srcId="{D09957A9-135C-49C5-BCE9-8A10F7345CFA}" destId="{D9D99E6A-CCD4-4DE7-98DD-2249D67A5288}" srcOrd="0" destOrd="0" presId="urn:microsoft.com/office/officeart/2005/8/layout/hList6"/>
    <dgm:cxn modelId="{2EFB1CBE-3624-46DA-99A0-B356A909AC96}" type="presOf" srcId="{E3F9D691-3097-4466-8781-D326C9922073}" destId="{6F662E97-E5E3-4CEB-B637-15B73671BB93}" srcOrd="0" destOrd="0" presId="urn:microsoft.com/office/officeart/2005/8/layout/hList6"/>
    <dgm:cxn modelId="{505A5515-2A03-4065-A5AC-056DEC0841B7}" srcId="{E3F9D691-3097-4466-8781-D326C9922073}" destId="{D09957A9-135C-49C5-BCE9-8A10F7345CFA}" srcOrd="0" destOrd="0" parTransId="{DBCB84A6-660A-481C-92E6-B30B844CCBE1}" sibTransId="{D23DEE27-DEAD-4544-940D-2F3AC1530DC5}"/>
    <dgm:cxn modelId="{2BFC8169-5554-4E6F-B38C-EC40BF3EA6BD}" type="presParOf" srcId="{6F662E97-E5E3-4CEB-B637-15B73671BB93}" destId="{D9D99E6A-CCD4-4DE7-98DD-2249D67A5288}" srcOrd="0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99E6A-CCD4-4DE7-98DD-2249D67A5288}">
      <dsp:nvSpPr>
        <dsp:cNvPr id="0" name=""/>
        <dsp:cNvSpPr/>
      </dsp:nvSpPr>
      <dsp:spPr>
        <a:xfrm rot="16200000">
          <a:off x="1409700" y="-1409700"/>
          <a:ext cx="2895600" cy="5715000"/>
        </a:xfrm>
        <a:prstGeom prst="flowChartManualOperation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দলে আলোচনা করে</a:t>
          </a:r>
          <a:r>
            <a:rPr lang="en-US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স্মৃতিসৌধ</a:t>
          </a:r>
          <a:r>
            <a:rPr lang="en-US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নিয়ে</a:t>
          </a:r>
          <a:r>
            <a:rPr lang="en-US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একটি</a:t>
          </a:r>
          <a:r>
            <a:rPr lang="en-US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অনুচ্ছেদ </a:t>
          </a:r>
          <a:r>
            <a:rPr lang="en-US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রচনা</a:t>
          </a:r>
          <a:r>
            <a:rPr lang="en-US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</a:t>
          </a:r>
          <a:r>
            <a:rPr lang="en-US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6100" kern="1200" dirty="0">
            <a:solidFill>
              <a:schemeClr val="tx1"/>
            </a:solidFill>
          </a:endParaRPr>
        </a:p>
      </dsp:txBody>
      <dsp:txXfrm rot="5400000">
        <a:off x="0" y="579120"/>
        <a:ext cx="5715000" cy="1737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748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3089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3706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3932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277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ছবি দিয়ে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একক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6607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5586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935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6334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6982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420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 এর মাধ্যমে 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 ও অন্যান্য 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149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4967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2697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ছবি দিয়ে জোড়ায়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0724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0742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9812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926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BC9-5E81-4043-8D69-45EB9947B288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952-66D0-4581-BD5D-ADBA9A3A5345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FA5-3461-4ECE-B464-48D045D25C91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51B-FF9A-4257-A64A-4421988FDFC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8B0-9C74-4EBC-B164-5F40525C9E28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BFA2-C479-4067-9630-5B45DA5066B4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6DEF-2F0E-4468-8330-6B145D8885C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9ADB-6D35-4DA1-AAA7-5AECE9C0A6E6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6848-7547-4CE6-95CE-9100D47C8D33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DF7D-3C72-4E1E-BD12-9FB58670CD0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3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533400"/>
            <a:ext cx="8229600" cy="190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সম্মানিত শিক্ষকবৃন্দের জন্য এই স্লাইডটি । তাই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667000"/>
            <a:ext cx="8229600" cy="3657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শিক্ষকমণ্ডলী প্রয়োজনে পাঠ উপস্থাপনের ক্ষেত্রে নিজস্ব কৌশল প্রয়োগ করতে পারবেন। প্রেজেন্টেশনটি </a:t>
            </a:r>
            <a:r>
              <a:rPr lang="en-A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F5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 Slide Show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4631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95800" y="762000"/>
            <a:ext cx="4522952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সাভারে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গিয়েছ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সৌধের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পাশে-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064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76600"/>
            <a:ext cx="4267200" cy="3370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ed Rectangle 6"/>
          <p:cNvSpPr/>
          <p:nvPr/>
        </p:nvSpPr>
        <p:spPr>
          <a:xfrm>
            <a:off x="349469" y="4648200"/>
            <a:ext cx="4114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তিরিশ লক্ষ শহিদের স্মৃতি ভাসে।</a:t>
            </a:r>
          </a:p>
        </p:txBody>
      </p:sp>
    </p:spTree>
    <p:extLst>
      <p:ext uri="{BB962C8B-B14F-4D97-AF65-F5344CB8AC3E}">
        <p14:creationId xmlns="" xmlns:p14="http://schemas.microsoft.com/office/powerpoint/2010/main" val="3279792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1200" y="4953000"/>
            <a:ext cx="56388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সেখানে সাহসী বীর যোদ্ধার দম্ভ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তাদের রক্তে এই সৌধের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স্তম্ভ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54" r="6484"/>
          <a:stretch/>
        </p:blipFill>
        <p:spPr>
          <a:xfrm>
            <a:off x="304800" y="457200"/>
            <a:ext cx="4018032" cy="3464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15" y="990600"/>
            <a:ext cx="4343685" cy="3464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9101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4267200"/>
            <a:ext cx="4419600" cy="213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ইতিহাসে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তাঁরা হৃদয়ে সমুজ্জ্বল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তোমরা  সেখানে শ্রদ্ধায় উচ্ছল।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283"/>
          <a:stretch/>
        </p:blipFill>
        <p:spPr>
          <a:xfrm>
            <a:off x="4572000" y="397423"/>
            <a:ext cx="4240267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883"/>
          <a:stretch/>
        </p:blipFill>
        <p:spPr>
          <a:xfrm>
            <a:off x="228599" y="457200"/>
            <a:ext cx="4240267" cy="3252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80072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15018" y="5486400"/>
            <a:ext cx="5313964" cy="1295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বিদেশি সেনার কামানে-বুলেটে বিদ্ধ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 শিশু আর যুবক-জোয়ান বৃদ্ধ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39957"/>
            <a:ext cx="3153843" cy="2223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967"/>
          <a:stretch/>
        </p:blipFill>
        <p:spPr>
          <a:xfrm>
            <a:off x="4956572" y="457200"/>
            <a:ext cx="3196828" cy="2223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137" b="32656"/>
          <a:stretch/>
        </p:blipFill>
        <p:spPr>
          <a:xfrm>
            <a:off x="4999557" y="3042703"/>
            <a:ext cx="3153843" cy="2138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1" y="2977876"/>
            <a:ext cx="3124939" cy="2223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94310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58579" y="4800600"/>
            <a:ext cx="4876800" cy="16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শত্রুসেনারা 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হত্যার অভিযানে-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মুক্তিবাহিনী প্রতিরোধ উত্থানে।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1" y="990600"/>
            <a:ext cx="4012402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63" y="1013639"/>
            <a:ext cx="4048137" cy="3329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73682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88913" y="4267200"/>
            <a:ext cx="5831087" cy="1828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মুক্তির পথ যুদ্ধের রথ জেনে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ঘাতক ধ্বংস করেছে অস্ত্র হেনে।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3709716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838200"/>
            <a:ext cx="3709716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9462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78571" y="4343400"/>
            <a:ext cx="5108029" cy="19102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স্মৃতিসৌধের প্রতিটি কণায় গাঁথা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মুক্তিসেনার রক্ত দানের গাথা। 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00" r="26534"/>
          <a:stretch/>
        </p:blipFill>
        <p:spPr>
          <a:xfrm>
            <a:off x="838200" y="1028838"/>
            <a:ext cx="3694386" cy="3076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28839"/>
            <a:ext cx="3669142" cy="3055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11705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199" y="0"/>
            <a:ext cx="2475137" cy="6218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800" y="5334000"/>
            <a:ext cx="46482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ছবিটি নিয়ে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টি বাক্য লেখ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67" y="705446"/>
            <a:ext cx="6705600" cy="4452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63619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2283372" y="1066800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745-6696-4871-8D06-A6B55BBCB281}" type="datetime1">
              <a:rPr lang="en-US" smtClean="0"/>
              <a:pPr/>
              <a:t>1/8/2020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3054615388"/>
              </p:ext>
            </p:extLst>
          </p:nvPr>
        </p:nvGraphicFramePr>
        <p:xfrm>
          <a:off x="1752600" y="2362200"/>
          <a:ext cx="57150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38091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‘বোকা আইভান’ কোন ধরনের গ্রন্থ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" y="2116281"/>
            <a:ext cx="38250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নাটক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5801" y="2130650"/>
            <a:ext cx="4267200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উপন্যাস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52400" y="3070860"/>
            <a:ext cx="383742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0" y="3124200"/>
            <a:ext cx="426720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শিশুতোষ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25190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6" y="4267200"/>
            <a:ext cx="8434973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মুক্তিসেনার রক্তদানের গাথা স্মৃতিসৌধের কোথায় গাঁথা আছে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ভিতরে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054444" y="5929749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দেওয়ালে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163410" y="5929053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প্রতিটি কণায়</a:t>
            </a:r>
            <a:endParaRPr lang="en-US" sz="3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054444" y="5051115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নকশায়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8178" y="190500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971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2981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585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31531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blipFill dpi="0"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blipFill dpi="0" rotWithShape="1"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47800" y="1139528"/>
            <a:ext cx="6477000" cy="3867542"/>
            <a:chOff x="2007476" y="1412796"/>
            <a:chExt cx="5383924" cy="359427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7902"/>
            <a:stretch/>
          </p:blipFill>
          <p:spPr>
            <a:xfrm>
              <a:off x="2007476" y="1412796"/>
              <a:ext cx="5383924" cy="35942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61054" b="85974"/>
            <a:stretch/>
          </p:blipFill>
          <p:spPr>
            <a:xfrm>
              <a:off x="2007476" y="1905000"/>
              <a:ext cx="1878724" cy="13049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162125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3950" y="381000"/>
            <a:ext cx="7538049" cy="495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দেখা যাচ্ছে</a:t>
            </a:r>
          </a:p>
          <a:p>
            <a:pPr lvl="0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স্মৃতিসৌধের সাতটি স্তম্ভ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স্তম্ভগুলো স্বাধীনতা আন্দোলনের বিভিন্ন পর্যায়কে নির্দেশ করে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স্তম্ভগুলো বাংলা সংস্কৃতির ধারক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5410200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5334000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302657" y="6248400"/>
            <a:ext cx="220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029200" y="6248400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200" y="76200"/>
            <a:ext cx="1524000" cy="146858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53340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Smriti Shoudh 2.jpg"/>
          <p:cNvPicPr>
            <a:picLocks noChangeAspect="1"/>
          </p:cNvPicPr>
          <p:nvPr/>
        </p:nvPicPr>
        <p:blipFill>
          <a:blip r:embed="rId3" cstate="print"/>
          <a:srcRect t="3333" b="8889"/>
          <a:stretch>
            <a:fillRect/>
          </a:stretch>
        </p:blipFill>
        <p:spPr>
          <a:xfrm>
            <a:off x="2667000" y="457200"/>
            <a:ext cx="2362200" cy="18910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3805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5" name="Diagram group"/>
          <p:cNvGrpSpPr/>
          <p:nvPr/>
        </p:nvGrpSpPr>
        <p:grpSpPr>
          <a:xfrm>
            <a:off x="2057400" y="2438400"/>
            <a:ext cx="5562600" cy="3855357"/>
            <a:chOff x="3240138" y="-1"/>
            <a:chExt cx="3008262" cy="461735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6" name="Group 5"/>
            <p:cNvGrpSpPr/>
            <p:nvPr/>
          </p:nvGrpSpPr>
          <p:grpSpPr>
            <a:xfrm>
              <a:off x="3240138" y="-1"/>
              <a:ext cx="3008262" cy="4617357"/>
              <a:chOff x="3240138" y="-1"/>
              <a:chExt cx="3008262" cy="4617357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7" name="Flowchart: Manual Operation 6"/>
              <p:cNvSpPr/>
              <p:nvPr/>
            </p:nvSpPr>
            <p:spPr>
              <a:xfrm rot="16200000">
                <a:off x="2435590" y="804547"/>
                <a:ext cx="4617357" cy="3008262"/>
              </a:xfrm>
              <a:prstGeom prst="flowChartManualOperation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8" name="Flowchart: Manual Operation 4"/>
              <p:cNvSpPr/>
              <p:nvPr/>
            </p:nvSpPr>
            <p:spPr>
              <a:xfrm rot="21600000">
                <a:off x="3240138" y="923470"/>
                <a:ext cx="3008262" cy="27704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84150" tIns="0" rIns="186624" bIns="0" numCol="1" spcCol="1270" anchor="ctr" anchorCtr="0">
                <a:noAutofit/>
              </a:bodyPr>
              <a:lstStyle/>
              <a:p>
                <a:pPr lvl="0" algn="l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900" kern="1200" dirty="0"/>
              </a:p>
            </p:txBody>
          </p:sp>
        </p:grpSp>
      </p:grpSp>
      <p:sp>
        <p:nvSpPr>
          <p:cNvPr id="9" name="Cloud 8"/>
          <p:cNvSpPr/>
          <p:nvPr/>
        </p:nvSpPr>
        <p:spPr>
          <a:xfrm>
            <a:off x="2057400" y="609600"/>
            <a:ext cx="4419600" cy="990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364718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তোমার দেখা  কোন ভাস্কর্য  সম্পর্কে সর্বোচ্চ ১০টি  বাক্য লিখে আনবে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0"/>
            <a:ext cx="5116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5928"/>
            <a:ext cx="7468224" cy="4189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2588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2171"/>
            <a:ext cx="7467600" cy="56007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831908"/>
            <a:ext cx="5943600" cy="191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স্মৃ</a:t>
            </a:r>
            <a:r>
              <a:rPr lang="en-US" sz="6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তি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সৌ</a:t>
            </a:r>
            <a:r>
              <a:rPr lang="en-US" sz="6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       	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ফয়েজ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আহমেদ</a:t>
            </a:r>
            <a:endParaRPr lang="en-US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8574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09600" y="1295400"/>
            <a:ext cx="7924800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3888" indent="-623888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 চরণসমূহের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1/8/2020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b="1" smtClean="0"/>
              <a:pPr/>
              <a:t>1/8/2020</a:t>
            </a:fld>
            <a:endParaRPr lang="en-US" b="1"/>
          </a:p>
        </p:txBody>
      </p:sp>
      <p:sp>
        <p:nvSpPr>
          <p:cNvPr id="10" name="Freeform 9"/>
          <p:cNvSpPr/>
          <p:nvPr/>
        </p:nvSpPr>
        <p:spPr>
          <a:xfrm>
            <a:off x="207535" y="4444788"/>
            <a:ext cx="2232046" cy="1165904"/>
          </a:xfrm>
          <a:custGeom>
            <a:avLst/>
            <a:gdLst>
              <a:gd name="connsiteX0" fmla="*/ 0 w 2232046"/>
              <a:gd name="connsiteY0" fmla="*/ 116590 h 1165904"/>
              <a:gd name="connsiteX1" fmla="*/ 116590 w 2232046"/>
              <a:gd name="connsiteY1" fmla="*/ 0 h 1165904"/>
              <a:gd name="connsiteX2" fmla="*/ 2115456 w 2232046"/>
              <a:gd name="connsiteY2" fmla="*/ 0 h 1165904"/>
              <a:gd name="connsiteX3" fmla="*/ 2232046 w 2232046"/>
              <a:gd name="connsiteY3" fmla="*/ 116590 h 1165904"/>
              <a:gd name="connsiteX4" fmla="*/ 2232046 w 2232046"/>
              <a:gd name="connsiteY4" fmla="*/ 1049314 h 1165904"/>
              <a:gd name="connsiteX5" fmla="*/ 2115456 w 2232046"/>
              <a:gd name="connsiteY5" fmla="*/ 1165904 h 1165904"/>
              <a:gd name="connsiteX6" fmla="*/ 116590 w 2232046"/>
              <a:gd name="connsiteY6" fmla="*/ 1165904 h 1165904"/>
              <a:gd name="connsiteX7" fmla="*/ 0 w 2232046"/>
              <a:gd name="connsiteY7" fmla="*/ 1049314 h 1165904"/>
              <a:gd name="connsiteX8" fmla="*/ 0 w 2232046"/>
              <a:gd name="connsiteY8" fmla="*/ 116590 h 116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2046" h="1165904">
                <a:moveTo>
                  <a:pt x="0" y="116590"/>
                </a:moveTo>
                <a:cubicBezTo>
                  <a:pt x="0" y="52199"/>
                  <a:pt x="52199" y="0"/>
                  <a:pt x="116590" y="0"/>
                </a:cubicBezTo>
                <a:lnTo>
                  <a:pt x="2115456" y="0"/>
                </a:lnTo>
                <a:cubicBezTo>
                  <a:pt x="2179847" y="0"/>
                  <a:pt x="2232046" y="52199"/>
                  <a:pt x="2232046" y="116590"/>
                </a:cubicBezTo>
                <a:lnTo>
                  <a:pt x="2232046" y="1049314"/>
                </a:lnTo>
                <a:cubicBezTo>
                  <a:pt x="2232046" y="1113705"/>
                  <a:pt x="2179847" y="1165904"/>
                  <a:pt x="2115456" y="1165904"/>
                </a:cubicBezTo>
                <a:lnTo>
                  <a:pt x="116590" y="1165904"/>
                </a:lnTo>
                <a:cubicBezTo>
                  <a:pt x="52199" y="1165904"/>
                  <a:pt x="0" y="1113705"/>
                  <a:pt x="0" y="1049314"/>
                </a:cubicBezTo>
                <a:lnTo>
                  <a:pt x="0" y="11659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9548" tIns="59548" rIns="59548" bIns="59548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b="1" kern="1200" dirty="0" smtClean="0">
                <a:latin typeface="NikoshBAN" pitchFamily="2" charset="0"/>
                <a:cs typeface="NikoshBAN" pitchFamily="2" charset="0"/>
              </a:rPr>
              <a:t>ফয়েজ আহমেদ</a:t>
            </a:r>
            <a:endParaRPr lang="en-US" sz="5400" b="1" kern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82" y="381000"/>
            <a:ext cx="2709582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Freeform 39"/>
          <p:cNvSpPr/>
          <p:nvPr/>
        </p:nvSpPr>
        <p:spPr>
          <a:xfrm>
            <a:off x="3208634" y="815154"/>
            <a:ext cx="2027289" cy="1013644"/>
          </a:xfrm>
          <a:custGeom>
            <a:avLst/>
            <a:gdLst>
              <a:gd name="connsiteX0" fmla="*/ 0 w 2027289"/>
              <a:gd name="connsiteY0" fmla="*/ 101364 h 1013644"/>
              <a:gd name="connsiteX1" fmla="*/ 101364 w 2027289"/>
              <a:gd name="connsiteY1" fmla="*/ 0 h 1013644"/>
              <a:gd name="connsiteX2" fmla="*/ 1925925 w 2027289"/>
              <a:gd name="connsiteY2" fmla="*/ 0 h 1013644"/>
              <a:gd name="connsiteX3" fmla="*/ 2027289 w 2027289"/>
              <a:gd name="connsiteY3" fmla="*/ 101364 h 1013644"/>
              <a:gd name="connsiteX4" fmla="*/ 2027289 w 2027289"/>
              <a:gd name="connsiteY4" fmla="*/ 912280 h 1013644"/>
              <a:gd name="connsiteX5" fmla="*/ 1925925 w 2027289"/>
              <a:gd name="connsiteY5" fmla="*/ 1013644 h 1013644"/>
              <a:gd name="connsiteX6" fmla="*/ 101364 w 2027289"/>
              <a:gd name="connsiteY6" fmla="*/ 1013644 h 1013644"/>
              <a:gd name="connsiteX7" fmla="*/ 0 w 2027289"/>
              <a:gd name="connsiteY7" fmla="*/ 912280 h 1013644"/>
              <a:gd name="connsiteX8" fmla="*/ 0 w 2027289"/>
              <a:gd name="connsiteY8" fmla="*/ 101364 h 101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7289" h="1013644">
                <a:moveTo>
                  <a:pt x="0" y="101364"/>
                </a:moveTo>
                <a:cubicBezTo>
                  <a:pt x="0" y="45382"/>
                  <a:pt x="45382" y="0"/>
                  <a:pt x="101364" y="0"/>
                </a:cubicBezTo>
                <a:lnTo>
                  <a:pt x="1925925" y="0"/>
                </a:lnTo>
                <a:cubicBezTo>
                  <a:pt x="1981907" y="0"/>
                  <a:pt x="2027289" y="45382"/>
                  <a:pt x="2027289" y="101364"/>
                </a:cubicBezTo>
                <a:lnTo>
                  <a:pt x="2027289" y="912280"/>
                </a:lnTo>
                <a:cubicBezTo>
                  <a:pt x="2027289" y="968262"/>
                  <a:pt x="1981907" y="1013644"/>
                  <a:pt x="1925925" y="1013644"/>
                </a:cubicBezTo>
                <a:lnTo>
                  <a:pt x="101364" y="1013644"/>
                </a:lnTo>
                <a:cubicBezTo>
                  <a:pt x="45382" y="1013644"/>
                  <a:pt x="0" y="968262"/>
                  <a:pt x="0" y="912280"/>
                </a:cubicBezTo>
                <a:lnTo>
                  <a:pt x="0" y="101364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0644" tIns="50644" rIns="50644" bIns="50644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300" b="1" kern="1200" dirty="0" smtClean="0">
                <a:latin typeface="NikoshBAN" pitchFamily="2" charset="0"/>
                <a:cs typeface="NikoshBAN" pitchFamily="2" charset="0"/>
              </a:rPr>
              <a:t>জন্ম:             </a:t>
            </a:r>
            <a:endParaRPr lang="en-US" sz="33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3130109" y="3618916"/>
            <a:ext cx="2027289" cy="1013644"/>
          </a:xfrm>
          <a:custGeom>
            <a:avLst/>
            <a:gdLst>
              <a:gd name="connsiteX0" fmla="*/ 0 w 2027289"/>
              <a:gd name="connsiteY0" fmla="*/ 101364 h 1013644"/>
              <a:gd name="connsiteX1" fmla="*/ 101364 w 2027289"/>
              <a:gd name="connsiteY1" fmla="*/ 0 h 1013644"/>
              <a:gd name="connsiteX2" fmla="*/ 1925925 w 2027289"/>
              <a:gd name="connsiteY2" fmla="*/ 0 h 1013644"/>
              <a:gd name="connsiteX3" fmla="*/ 2027289 w 2027289"/>
              <a:gd name="connsiteY3" fmla="*/ 101364 h 1013644"/>
              <a:gd name="connsiteX4" fmla="*/ 2027289 w 2027289"/>
              <a:gd name="connsiteY4" fmla="*/ 912280 h 1013644"/>
              <a:gd name="connsiteX5" fmla="*/ 1925925 w 2027289"/>
              <a:gd name="connsiteY5" fmla="*/ 1013644 h 1013644"/>
              <a:gd name="connsiteX6" fmla="*/ 101364 w 2027289"/>
              <a:gd name="connsiteY6" fmla="*/ 1013644 h 1013644"/>
              <a:gd name="connsiteX7" fmla="*/ 0 w 2027289"/>
              <a:gd name="connsiteY7" fmla="*/ 912280 h 1013644"/>
              <a:gd name="connsiteX8" fmla="*/ 0 w 2027289"/>
              <a:gd name="connsiteY8" fmla="*/ 101364 h 101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7289" h="1013644">
                <a:moveTo>
                  <a:pt x="0" y="101364"/>
                </a:moveTo>
                <a:cubicBezTo>
                  <a:pt x="0" y="45382"/>
                  <a:pt x="45382" y="0"/>
                  <a:pt x="101364" y="0"/>
                </a:cubicBezTo>
                <a:lnTo>
                  <a:pt x="1925925" y="0"/>
                </a:lnTo>
                <a:cubicBezTo>
                  <a:pt x="1981907" y="0"/>
                  <a:pt x="2027289" y="45382"/>
                  <a:pt x="2027289" y="101364"/>
                </a:cubicBezTo>
                <a:lnTo>
                  <a:pt x="2027289" y="912280"/>
                </a:lnTo>
                <a:cubicBezTo>
                  <a:pt x="2027289" y="968262"/>
                  <a:pt x="1981907" y="1013644"/>
                  <a:pt x="1925925" y="1013644"/>
                </a:cubicBezTo>
                <a:lnTo>
                  <a:pt x="101364" y="1013644"/>
                </a:lnTo>
                <a:cubicBezTo>
                  <a:pt x="45382" y="1013644"/>
                  <a:pt x="0" y="968262"/>
                  <a:pt x="0" y="912280"/>
                </a:cubicBezTo>
                <a:lnTo>
                  <a:pt x="0" y="101364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0644" tIns="50644" rIns="50644" bIns="50644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300" b="1" kern="1200" dirty="0" smtClean="0">
                <a:latin typeface="NikoshBAN" pitchFamily="2" charset="0"/>
                <a:cs typeface="NikoshBAN" pitchFamily="2" charset="0"/>
              </a:rPr>
              <a:t>শিশু কিশোর গ্রন্থ</a:t>
            </a:r>
            <a:endParaRPr lang="en-US" sz="33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3083869" y="5029200"/>
            <a:ext cx="2152054" cy="1013644"/>
          </a:xfrm>
          <a:custGeom>
            <a:avLst/>
            <a:gdLst>
              <a:gd name="connsiteX0" fmla="*/ 0 w 2027289"/>
              <a:gd name="connsiteY0" fmla="*/ 101364 h 1013644"/>
              <a:gd name="connsiteX1" fmla="*/ 101364 w 2027289"/>
              <a:gd name="connsiteY1" fmla="*/ 0 h 1013644"/>
              <a:gd name="connsiteX2" fmla="*/ 1925925 w 2027289"/>
              <a:gd name="connsiteY2" fmla="*/ 0 h 1013644"/>
              <a:gd name="connsiteX3" fmla="*/ 2027289 w 2027289"/>
              <a:gd name="connsiteY3" fmla="*/ 101364 h 1013644"/>
              <a:gd name="connsiteX4" fmla="*/ 2027289 w 2027289"/>
              <a:gd name="connsiteY4" fmla="*/ 912280 h 1013644"/>
              <a:gd name="connsiteX5" fmla="*/ 1925925 w 2027289"/>
              <a:gd name="connsiteY5" fmla="*/ 1013644 h 1013644"/>
              <a:gd name="connsiteX6" fmla="*/ 101364 w 2027289"/>
              <a:gd name="connsiteY6" fmla="*/ 1013644 h 1013644"/>
              <a:gd name="connsiteX7" fmla="*/ 0 w 2027289"/>
              <a:gd name="connsiteY7" fmla="*/ 912280 h 1013644"/>
              <a:gd name="connsiteX8" fmla="*/ 0 w 2027289"/>
              <a:gd name="connsiteY8" fmla="*/ 101364 h 101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7289" h="1013644">
                <a:moveTo>
                  <a:pt x="0" y="101364"/>
                </a:moveTo>
                <a:cubicBezTo>
                  <a:pt x="0" y="45382"/>
                  <a:pt x="45382" y="0"/>
                  <a:pt x="101364" y="0"/>
                </a:cubicBezTo>
                <a:lnTo>
                  <a:pt x="1925925" y="0"/>
                </a:lnTo>
                <a:cubicBezTo>
                  <a:pt x="1981907" y="0"/>
                  <a:pt x="2027289" y="45382"/>
                  <a:pt x="2027289" y="101364"/>
                </a:cubicBezTo>
                <a:lnTo>
                  <a:pt x="2027289" y="912280"/>
                </a:lnTo>
                <a:cubicBezTo>
                  <a:pt x="2027289" y="968262"/>
                  <a:pt x="1981907" y="1013644"/>
                  <a:pt x="1925925" y="1013644"/>
                </a:cubicBezTo>
                <a:lnTo>
                  <a:pt x="101364" y="1013644"/>
                </a:lnTo>
                <a:cubicBezTo>
                  <a:pt x="45382" y="1013644"/>
                  <a:pt x="0" y="968262"/>
                  <a:pt x="0" y="912280"/>
                </a:cubicBezTo>
                <a:lnTo>
                  <a:pt x="0" y="101364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0644" tIns="50644" rIns="50644" bIns="50644" numCol="1" spcCol="1270" anchor="t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300" b="1" kern="1200" dirty="0" smtClean="0">
                <a:latin typeface="NikoshBAN" pitchFamily="2" charset="0"/>
                <a:cs typeface="NikoshBAN" pitchFamily="2" charset="0"/>
              </a:rPr>
              <a:t>মৃত্যু:</a:t>
            </a:r>
            <a:endParaRPr lang="en-US" sz="33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819400" y="76200"/>
            <a:ext cx="2743200" cy="533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কবি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3156385" y="2339331"/>
            <a:ext cx="2027289" cy="1013644"/>
          </a:xfrm>
          <a:custGeom>
            <a:avLst/>
            <a:gdLst>
              <a:gd name="connsiteX0" fmla="*/ 0 w 2027289"/>
              <a:gd name="connsiteY0" fmla="*/ 101364 h 1013644"/>
              <a:gd name="connsiteX1" fmla="*/ 101364 w 2027289"/>
              <a:gd name="connsiteY1" fmla="*/ 0 h 1013644"/>
              <a:gd name="connsiteX2" fmla="*/ 1925925 w 2027289"/>
              <a:gd name="connsiteY2" fmla="*/ 0 h 1013644"/>
              <a:gd name="connsiteX3" fmla="*/ 2027289 w 2027289"/>
              <a:gd name="connsiteY3" fmla="*/ 101364 h 1013644"/>
              <a:gd name="connsiteX4" fmla="*/ 2027289 w 2027289"/>
              <a:gd name="connsiteY4" fmla="*/ 912280 h 1013644"/>
              <a:gd name="connsiteX5" fmla="*/ 1925925 w 2027289"/>
              <a:gd name="connsiteY5" fmla="*/ 1013644 h 1013644"/>
              <a:gd name="connsiteX6" fmla="*/ 101364 w 2027289"/>
              <a:gd name="connsiteY6" fmla="*/ 1013644 h 1013644"/>
              <a:gd name="connsiteX7" fmla="*/ 0 w 2027289"/>
              <a:gd name="connsiteY7" fmla="*/ 912280 h 1013644"/>
              <a:gd name="connsiteX8" fmla="*/ 0 w 2027289"/>
              <a:gd name="connsiteY8" fmla="*/ 101364 h 101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7289" h="1013644">
                <a:moveTo>
                  <a:pt x="0" y="101364"/>
                </a:moveTo>
                <a:cubicBezTo>
                  <a:pt x="0" y="45382"/>
                  <a:pt x="45382" y="0"/>
                  <a:pt x="101364" y="0"/>
                </a:cubicBezTo>
                <a:lnTo>
                  <a:pt x="1925925" y="0"/>
                </a:lnTo>
                <a:cubicBezTo>
                  <a:pt x="1981907" y="0"/>
                  <a:pt x="2027289" y="45382"/>
                  <a:pt x="2027289" y="101364"/>
                </a:cubicBezTo>
                <a:lnTo>
                  <a:pt x="2027289" y="912280"/>
                </a:lnTo>
                <a:cubicBezTo>
                  <a:pt x="2027289" y="968262"/>
                  <a:pt x="1981907" y="1013644"/>
                  <a:pt x="1925925" y="1013644"/>
                </a:cubicBezTo>
                <a:lnTo>
                  <a:pt x="101364" y="1013644"/>
                </a:lnTo>
                <a:cubicBezTo>
                  <a:pt x="45382" y="1013644"/>
                  <a:pt x="0" y="968262"/>
                  <a:pt x="0" y="912280"/>
                </a:cubicBezTo>
                <a:lnTo>
                  <a:pt x="0" y="101364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0644" tIns="50644" rIns="50644" bIns="50644" numCol="1" spcCol="1270" anchor="t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300" b="1" dirty="0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bn-BD" sz="3300" b="1" kern="1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3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52800" y="1371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b="1" dirty="0">
                <a:latin typeface="NikoshBAN" pitchFamily="2" charset="0"/>
                <a:cs typeface="NikoshBAN" pitchFamily="2" charset="0"/>
              </a:rPr>
              <a:t>১৯২৮ সালে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16213" y="5546748"/>
            <a:ext cx="1719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latin typeface="NikoshBAN" pitchFamily="2" charset="0"/>
                <a:cs typeface="NikoshBAN" pitchFamily="2" charset="0"/>
              </a:rPr>
              <a:t>২০১২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0109" y="2656582"/>
            <a:ext cx="1930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সাংবাদিকতা</a:t>
            </a:r>
            <a:endParaRPr lang="en-US" sz="3200" b="1" dirty="0"/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1905000" y="1371600"/>
            <a:ext cx="1251385" cy="30731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1905000" y="3199670"/>
            <a:ext cx="1251385" cy="12451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1905000" y="3822230"/>
            <a:ext cx="1251385" cy="6225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3"/>
            <a:endCxn id="43" idx="1"/>
          </p:cNvCxnSpPr>
          <p:nvPr/>
        </p:nvCxnSpPr>
        <p:spPr>
          <a:xfrm>
            <a:off x="2439581" y="4561378"/>
            <a:ext cx="751890" cy="4678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5075969" y="76200"/>
            <a:ext cx="3677794" cy="6699673"/>
            <a:chOff x="5075969" y="76200"/>
            <a:chExt cx="3677794" cy="6699673"/>
          </a:xfrm>
        </p:grpSpPr>
        <p:cxnSp>
          <p:nvCxnSpPr>
            <p:cNvPr id="82" name="Straight Arrow Connector 81"/>
            <p:cNvCxnSpPr/>
            <p:nvPr/>
          </p:nvCxnSpPr>
          <p:spPr>
            <a:xfrm>
              <a:off x="5075969" y="4531196"/>
              <a:ext cx="1051532" cy="60078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Freeform 43"/>
            <p:cNvSpPr/>
            <p:nvPr/>
          </p:nvSpPr>
          <p:spPr>
            <a:xfrm>
              <a:off x="6058935" y="76200"/>
              <a:ext cx="2627866" cy="990600"/>
            </a:xfrm>
            <a:custGeom>
              <a:avLst/>
              <a:gdLst>
                <a:gd name="connsiteX0" fmla="*/ 0 w 2849659"/>
                <a:gd name="connsiteY0" fmla="*/ 101364 h 1013644"/>
                <a:gd name="connsiteX1" fmla="*/ 101364 w 2849659"/>
                <a:gd name="connsiteY1" fmla="*/ 0 h 1013644"/>
                <a:gd name="connsiteX2" fmla="*/ 2748295 w 2849659"/>
                <a:gd name="connsiteY2" fmla="*/ 0 h 1013644"/>
                <a:gd name="connsiteX3" fmla="*/ 2849659 w 2849659"/>
                <a:gd name="connsiteY3" fmla="*/ 101364 h 1013644"/>
                <a:gd name="connsiteX4" fmla="*/ 2849659 w 2849659"/>
                <a:gd name="connsiteY4" fmla="*/ 912280 h 1013644"/>
                <a:gd name="connsiteX5" fmla="*/ 2748295 w 2849659"/>
                <a:gd name="connsiteY5" fmla="*/ 1013644 h 1013644"/>
                <a:gd name="connsiteX6" fmla="*/ 101364 w 2849659"/>
                <a:gd name="connsiteY6" fmla="*/ 1013644 h 1013644"/>
                <a:gd name="connsiteX7" fmla="*/ 0 w 2849659"/>
                <a:gd name="connsiteY7" fmla="*/ 912280 h 1013644"/>
                <a:gd name="connsiteX8" fmla="*/ 0 w 2849659"/>
                <a:gd name="connsiteY8" fmla="*/ 101364 h 101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9659" h="1013644">
                  <a:moveTo>
                    <a:pt x="0" y="101364"/>
                  </a:moveTo>
                  <a:cubicBezTo>
                    <a:pt x="0" y="45382"/>
                    <a:pt x="45382" y="0"/>
                    <a:pt x="101364" y="0"/>
                  </a:cubicBezTo>
                  <a:lnTo>
                    <a:pt x="2748295" y="0"/>
                  </a:lnTo>
                  <a:cubicBezTo>
                    <a:pt x="2804277" y="0"/>
                    <a:pt x="2849659" y="45382"/>
                    <a:pt x="2849659" y="101364"/>
                  </a:cubicBezTo>
                  <a:lnTo>
                    <a:pt x="2849659" y="912280"/>
                  </a:lnTo>
                  <a:cubicBezTo>
                    <a:pt x="2849659" y="968262"/>
                    <a:pt x="2804277" y="1013644"/>
                    <a:pt x="2748295" y="1013644"/>
                  </a:cubicBezTo>
                  <a:lnTo>
                    <a:pt x="101364" y="1013644"/>
                  </a:lnTo>
                  <a:cubicBezTo>
                    <a:pt x="45382" y="1013644"/>
                    <a:pt x="0" y="968262"/>
                    <a:pt x="0" y="912280"/>
                  </a:cubicBezTo>
                  <a:lnTo>
                    <a:pt x="0" y="101364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0009" tIns="50009" rIns="50009" bIns="50009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তাতা</a:t>
              </a:r>
              <a:r>
                <a:rPr lang="en-US" sz="32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থৈ</a:t>
              </a:r>
              <a:r>
                <a:rPr lang="en-US" sz="32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থৈ</a:t>
              </a:r>
              <a:endParaRPr lang="en-US" sz="3200" b="1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6112120" y="1219203"/>
              <a:ext cx="2641643" cy="1013644"/>
            </a:xfrm>
            <a:custGeom>
              <a:avLst/>
              <a:gdLst>
                <a:gd name="connsiteX0" fmla="*/ 0 w 2765912"/>
                <a:gd name="connsiteY0" fmla="*/ 101364 h 1013644"/>
                <a:gd name="connsiteX1" fmla="*/ 101364 w 2765912"/>
                <a:gd name="connsiteY1" fmla="*/ 0 h 1013644"/>
                <a:gd name="connsiteX2" fmla="*/ 2664548 w 2765912"/>
                <a:gd name="connsiteY2" fmla="*/ 0 h 1013644"/>
                <a:gd name="connsiteX3" fmla="*/ 2765912 w 2765912"/>
                <a:gd name="connsiteY3" fmla="*/ 101364 h 1013644"/>
                <a:gd name="connsiteX4" fmla="*/ 2765912 w 2765912"/>
                <a:gd name="connsiteY4" fmla="*/ 912280 h 1013644"/>
                <a:gd name="connsiteX5" fmla="*/ 2664548 w 2765912"/>
                <a:gd name="connsiteY5" fmla="*/ 1013644 h 1013644"/>
                <a:gd name="connsiteX6" fmla="*/ 101364 w 2765912"/>
                <a:gd name="connsiteY6" fmla="*/ 1013644 h 1013644"/>
                <a:gd name="connsiteX7" fmla="*/ 0 w 2765912"/>
                <a:gd name="connsiteY7" fmla="*/ 912280 h 1013644"/>
                <a:gd name="connsiteX8" fmla="*/ 0 w 2765912"/>
                <a:gd name="connsiteY8" fmla="*/ 101364 h 101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5912" h="1013644">
                  <a:moveTo>
                    <a:pt x="0" y="101364"/>
                  </a:moveTo>
                  <a:cubicBezTo>
                    <a:pt x="0" y="45382"/>
                    <a:pt x="45382" y="0"/>
                    <a:pt x="101364" y="0"/>
                  </a:cubicBezTo>
                  <a:lnTo>
                    <a:pt x="2664548" y="0"/>
                  </a:lnTo>
                  <a:cubicBezTo>
                    <a:pt x="2720530" y="0"/>
                    <a:pt x="2765912" y="45382"/>
                    <a:pt x="2765912" y="101364"/>
                  </a:cubicBezTo>
                  <a:lnTo>
                    <a:pt x="2765912" y="912280"/>
                  </a:lnTo>
                  <a:cubicBezTo>
                    <a:pt x="2765912" y="968262"/>
                    <a:pt x="2720530" y="1013644"/>
                    <a:pt x="2664548" y="1013644"/>
                  </a:cubicBezTo>
                  <a:lnTo>
                    <a:pt x="101364" y="1013644"/>
                  </a:lnTo>
                  <a:cubicBezTo>
                    <a:pt x="45382" y="1013644"/>
                    <a:pt x="0" y="968262"/>
                    <a:pt x="0" y="912280"/>
                  </a:cubicBezTo>
                  <a:lnTo>
                    <a:pt x="0" y="101364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45564" tIns="45564" rIns="45564" bIns="45564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 smtClean="0"/>
                <a:t> </a:t>
              </a: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বোকা</a:t>
              </a:r>
              <a:r>
                <a:rPr lang="en-US" sz="32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আইভান</a:t>
              </a:r>
              <a:endParaRPr lang="en-US" sz="3200" b="1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6100810" y="2339331"/>
              <a:ext cx="2585990" cy="1013644"/>
            </a:xfrm>
            <a:custGeom>
              <a:avLst/>
              <a:gdLst>
                <a:gd name="connsiteX0" fmla="*/ 0 w 2585990"/>
                <a:gd name="connsiteY0" fmla="*/ 101364 h 1013644"/>
                <a:gd name="connsiteX1" fmla="*/ 101364 w 2585990"/>
                <a:gd name="connsiteY1" fmla="*/ 0 h 1013644"/>
                <a:gd name="connsiteX2" fmla="*/ 2484626 w 2585990"/>
                <a:gd name="connsiteY2" fmla="*/ 0 h 1013644"/>
                <a:gd name="connsiteX3" fmla="*/ 2585990 w 2585990"/>
                <a:gd name="connsiteY3" fmla="*/ 101364 h 1013644"/>
                <a:gd name="connsiteX4" fmla="*/ 2585990 w 2585990"/>
                <a:gd name="connsiteY4" fmla="*/ 912280 h 1013644"/>
                <a:gd name="connsiteX5" fmla="*/ 2484626 w 2585990"/>
                <a:gd name="connsiteY5" fmla="*/ 1013644 h 1013644"/>
                <a:gd name="connsiteX6" fmla="*/ 101364 w 2585990"/>
                <a:gd name="connsiteY6" fmla="*/ 1013644 h 1013644"/>
                <a:gd name="connsiteX7" fmla="*/ 0 w 2585990"/>
                <a:gd name="connsiteY7" fmla="*/ 912280 h 1013644"/>
                <a:gd name="connsiteX8" fmla="*/ 0 w 2585990"/>
                <a:gd name="connsiteY8" fmla="*/ 101364 h 101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5990" h="1013644">
                  <a:moveTo>
                    <a:pt x="0" y="101364"/>
                  </a:moveTo>
                  <a:cubicBezTo>
                    <a:pt x="0" y="45382"/>
                    <a:pt x="45382" y="0"/>
                    <a:pt x="101364" y="0"/>
                  </a:cubicBezTo>
                  <a:lnTo>
                    <a:pt x="2484626" y="0"/>
                  </a:lnTo>
                  <a:cubicBezTo>
                    <a:pt x="2540608" y="0"/>
                    <a:pt x="2585990" y="45382"/>
                    <a:pt x="2585990" y="101364"/>
                  </a:cubicBezTo>
                  <a:lnTo>
                    <a:pt x="2585990" y="912280"/>
                  </a:lnTo>
                  <a:cubicBezTo>
                    <a:pt x="2585990" y="968262"/>
                    <a:pt x="2540608" y="1013644"/>
                    <a:pt x="2484626" y="1013644"/>
                  </a:cubicBezTo>
                  <a:lnTo>
                    <a:pt x="101364" y="1013644"/>
                  </a:lnTo>
                  <a:cubicBezTo>
                    <a:pt x="45382" y="1013644"/>
                    <a:pt x="0" y="968262"/>
                    <a:pt x="0" y="912280"/>
                  </a:cubicBezTo>
                  <a:lnTo>
                    <a:pt x="0" y="101364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44929" tIns="44929" rIns="44929" bIns="4492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 </a:t>
              </a: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কামরুল</a:t>
              </a:r>
              <a:r>
                <a:rPr lang="en-US" sz="32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হাসানের</a:t>
              </a:r>
              <a:r>
                <a:rPr lang="en-US" sz="32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চিত্রশালায়</a:t>
              </a:r>
              <a:endParaRPr lang="en-US" sz="3200" b="1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6091099" y="3505023"/>
              <a:ext cx="2595701" cy="1013644"/>
            </a:xfrm>
            <a:custGeom>
              <a:avLst/>
              <a:gdLst>
                <a:gd name="connsiteX0" fmla="*/ 0 w 2595701"/>
                <a:gd name="connsiteY0" fmla="*/ 101364 h 1013644"/>
                <a:gd name="connsiteX1" fmla="*/ 101364 w 2595701"/>
                <a:gd name="connsiteY1" fmla="*/ 0 h 1013644"/>
                <a:gd name="connsiteX2" fmla="*/ 2494337 w 2595701"/>
                <a:gd name="connsiteY2" fmla="*/ 0 h 1013644"/>
                <a:gd name="connsiteX3" fmla="*/ 2595701 w 2595701"/>
                <a:gd name="connsiteY3" fmla="*/ 101364 h 1013644"/>
                <a:gd name="connsiteX4" fmla="*/ 2595701 w 2595701"/>
                <a:gd name="connsiteY4" fmla="*/ 912280 h 1013644"/>
                <a:gd name="connsiteX5" fmla="*/ 2494337 w 2595701"/>
                <a:gd name="connsiteY5" fmla="*/ 1013644 h 1013644"/>
                <a:gd name="connsiteX6" fmla="*/ 101364 w 2595701"/>
                <a:gd name="connsiteY6" fmla="*/ 1013644 h 1013644"/>
                <a:gd name="connsiteX7" fmla="*/ 0 w 2595701"/>
                <a:gd name="connsiteY7" fmla="*/ 912280 h 1013644"/>
                <a:gd name="connsiteX8" fmla="*/ 0 w 2595701"/>
                <a:gd name="connsiteY8" fmla="*/ 101364 h 101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5701" h="1013644">
                  <a:moveTo>
                    <a:pt x="0" y="101364"/>
                  </a:moveTo>
                  <a:cubicBezTo>
                    <a:pt x="0" y="45382"/>
                    <a:pt x="45382" y="0"/>
                    <a:pt x="101364" y="0"/>
                  </a:cubicBezTo>
                  <a:lnTo>
                    <a:pt x="2494337" y="0"/>
                  </a:lnTo>
                  <a:cubicBezTo>
                    <a:pt x="2550319" y="0"/>
                    <a:pt x="2595701" y="45382"/>
                    <a:pt x="2595701" y="101364"/>
                  </a:cubicBezTo>
                  <a:lnTo>
                    <a:pt x="2595701" y="912280"/>
                  </a:lnTo>
                  <a:cubicBezTo>
                    <a:pt x="2595701" y="968262"/>
                    <a:pt x="2550319" y="1013644"/>
                    <a:pt x="2494337" y="1013644"/>
                  </a:cubicBezTo>
                  <a:lnTo>
                    <a:pt x="101364" y="1013644"/>
                  </a:lnTo>
                  <a:cubicBezTo>
                    <a:pt x="45382" y="1013644"/>
                    <a:pt x="0" y="968262"/>
                    <a:pt x="0" y="912280"/>
                  </a:cubicBezTo>
                  <a:lnTo>
                    <a:pt x="0" y="101364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0009" tIns="50009" rIns="50009" bIns="50009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তুলির</a:t>
              </a:r>
              <a:r>
                <a:rPr lang="en-US" sz="32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সাথে</a:t>
              </a:r>
              <a:r>
                <a:rPr lang="en-US" sz="32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লড়াই</a:t>
              </a:r>
              <a:endParaRPr lang="en-US" sz="3200" b="1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6116626" y="4625156"/>
              <a:ext cx="2570174" cy="1013644"/>
            </a:xfrm>
            <a:custGeom>
              <a:avLst/>
              <a:gdLst>
                <a:gd name="connsiteX0" fmla="*/ 0 w 2798774"/>
                <a:gd name="connsiteY0" fmla="*/ 101364 h 1013644"/>
                <a:gd name="connsiteX1" fmla="*/ 101364 w 2798774"/>
                <a:gd name="connsiteY1" fmla="*/ 0 h 1013644"/>
                <a:gd name="connsiteX2" fmla="*/ 2697410 w 2798774"/>
                <a:gd name="connsiteY2" fmla="*/ 0 h 1013644"/>
                <a:gd name="connsiteX3" fmla="*/ 2798774 w 2798774"/>
                <a:gd name="connsiteY3" fmla="*/ 101364 h 1013644"/>
                <a:gd name="connsiteX4" fmla="*/ 2798774 w 2798774"/>
                <a:gd name="connsiteY4" fmla="*/ 912280 h 1013644"/>
                <a:gd name="connsiteX5" fmla="*/ 2697410 w 2798774"/>
                <a:gd name="connsiteY5" fmla="*/ 1013644 h 1013644"/>
                <a:gd name="connsiteX6" fmla="*/ 101364 w 2798774"/>
                <a:gd name="connsiteY6" fmla="*/ 1013644 h 1013644"/>
                <a:gd name="connsiteX7" fmla="*/ 0 w 2798774"/>
                <a:gd name="connsiteY7" fmla="*/ 912280 h 1013644"/>
                <a:gd name="connsiteX8" fmla="*/ 0 w 2798774"/>
                <a:gd name="connsiteY8" fmla="*/ 101364 h 101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8774" h="1013644">
                  <a:moveTo>
                    <a:pt x="0" y="101364"/>
                  </a:moveTo>
                  <a:cubicBezTo>
                    <a:pt x="0" y="45382"/>
                    <a:pt x="45382" y="0"/>
                    <a:pt x="101364" y="0"/>
                  </a:cubicBezTo>
                  <a:lnTo>
                    <a:pt x="2697410" y="0"/>
                  </a:lnTo>
                  <a:cubicBezTo>
                    <a:pt x="2753392" y="0"/>
                    <a:pt x="2798774" y="45382"/>
                    <a:pt x="2798774" y="101364"/>
                  </a:cubicBezTo>
                  <a:lnTo>
                    <a:pt x="2798774" y="912280"/>
                  </a:lnTo>
                  <a:cubicBezTo>
                    <a:pt x="2798774" y="968262"/>
                    <a:pt x="2753392" y="1013644"/>
                    <a:pt x="2697410" y="1013644"/>
                  </a:cubicBezTo>
                  <a:lnTo>
                    <a:pt x="101364" y="1013644"/>
                  </a:lnTo>
                  <a:cubicBezTo>
                    <a:pt x="45382" y="1013644"/>
                    <a:pt x="0" y="968262"/>
                    <a:pt x="0" y="912280"/>
                  </a:cubicBezTo>
                  <a:lnTo>
                    <a:pt x="0" y="101364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2549" tIns="52549" rIns="52549" bIns="52549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err="1" smtClean="0">
                  <a:latin typeface="NikoshBAN" pitchFamily="2" charset="0"/>
                  <a:cs typeface="NikoshBAN" pitchFamily="2" charset="0"/>
                </a:rPr>
                <a:t>বাজনা</a:t>
              </a:r>
              <a:r>
                <a:rPr lang="en-US" sz="36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kern="1200" dirty="0" err="1" smtClean="0">
                  <a:latin typeface="NikoshBAN" pitchFamily="2" charset="0"/>
                  <a:cs typeface="NikoshBAN" pitchFamily="2" charset="0"/>
                </a:rPr>
                <a:t>কিসের</a:t>
              </a:r>
              <a:r>
                <a:rPr lang="en-US" sz="36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6092117" y="5762229"/>
              <a:ext cx="2594683" cy="1013644"/>
            </a:xfrm>
            <a:custGeom>
              <a:avLst/>
              <a:gdLst>
                <a:gd name="connsiteX0" fmla="*/ 0 w 2443309"/>
                <a:gd name="connsiteY0" fmla="*/ 101364 h 1013644"/>
                <a:gd name="connsiteX1" fmla="*/ 101364 w 2443309"/>
                <a:gd name="connsiteY1" fmla="*/ 0 h 1013644"/>
                <a:gd name="connsiteX2" fmla="*/ 2341945 w 2443309"/>
                <a:gd name="connsiteY2" fmla="*/ 0 h 1013644"/>
                <a:gd name="connsiteX3" fmla="*/ 2443309 w 2443309"/>
                <a:gd name="connsiteY3" fmla="*/ 101364 h 1013644"/>
                <a:gd name="connsiteX4" fmla="*/ 2443309 w 2443309"/>
                <a:gd name="connsiteY4" fmla="*/ 912280 h 1013644"/>
                <a:gd name="connsiteX5" fmla="*/ 2341945 w 2443309"/>
                <a:gd name="connsiteY5" fmla="*/ 1013644 h 1013644"/>
                <a:gd name="connsiteX6" fmla="*/ 101364 w 2443309"/>
                <a:gd name="connsiteY6" fmla="*/ 1013644 h 1013644"/>
                <a:gd name="connsiteX7" fmla="*/ 0 w 2443309"/>
                <a:gd name="connsiteY7" fmla="*/ 912280 h 1013644"/>
                <a:gd name="connsiteX8" fmla="*/ 0 w 2443309"/>
                <a:gd name="connsiteY8" fmla="*/ 101364 h 101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3309" h="1013644">
                  <a:moveTo>
                    <a:pt x="0" y="101364"/>
                  </a:moveTo>
                  <a:cubicBezTo>
                    <a:pt x="0" y="45382"/>
                    <a:pt x="45382" y="0"/>
                    <a:pt x="101364" y="0"/>
                  </a:cubicBezTo>
                  <a:lnTo>
                    <a:pt x="2341945" y="0"/>
                  </a:lnTo>
                  <a:cubicBezTo>
                    <a:pt x="2397927" y="0"/>
                    <a:pt x="2443309" y="45382"/>
                    <a:pt x="2443309" y="101364"/>
                  </a:cubicBezTo>
                  <a:lnTo>
                    <a:pt x="2443309" y="912280"/>
                  </a:lnTo>
                  <a:cubicBezTo>
                    <a:pt x="2443309" y="968262"/>
                    <a:pt x="2397927" y="1013644"/>
                    <a:pt x="2341945" y="1013644"/>
                  </a:cubicBezTo>
                  <a:lnTo>
                    <a:pt x="101364" y="1013644"/>
                  </a:lnTo>
                  <a:cubicBezTo>
                    <a:pt x="45382" y="1013644"/>
                    <a:pt x="0" y="968262"/>
                    <a:pt x="0" y="912280"/>
                  </a:cubicBezTo>
                  <a:lnTo>
                    <a:pt x="0" y="101364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0644" tIns="50644" rIns="50644" bIns="50644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b="1" kern="1200" dirty="0" err="1" smtClean="0">
                  <a:latin typeface="NikoshBAN" pitchFamily="2" charset="0"/>
                  <a:cs typeface="NikoshBAN" pitchFamily="2" charset="0"/>
                </a:rPr>
                <a:t>প্রতিবাদের</a:t>
              </a:r>
              <a:r>
                <a:rPr lang="en-US" sz="33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300" b="1" kern="1200" dirty="0" err="1" smtClean="0">
                  <a:latin typeface="NikoshBAN" pitchFamily="2" charset="0"/>
                  <a:cs typeface="NikoshBAN" pitchFamily="2" charset="0"/>
                </a:rPr>
                <a:t>ছড়া</a:t>
              </a:r>
              <a:endParaRPr lang="en-US" sz="3300" b="1" kern="1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flipV="1">
              <a:off x="5183674" y="609600"/>
              <a:ext cx="836123" cy="340224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endCxn id="45" idx="1"/>
            </p:cNvCxnSpPr>
            <p:nvPr/>
          </p:nvCxnSpPr>
          <p:spPr>
            <a:xfrm flipV="1">
              <a:off x="5157398" y="1219203"/>
              <a:ext cx="1051532" cy="294504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42" idx="4"/>
            </p:cNvCxnSpPr>
            <p:nvPr/>
          </p:nvCxnSpPr>
          <p:spPr>
            <a:xfrm>
              <a:off x="5157398" y="4531196"/>
              <a:ext cx="901537" cy="17378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42" idx="4"/>
            </p:cNvCxnSpPr>
            <p:nvPr/>
          </p:nvCxnSpPr>
          <p:spPr>
            <a:xfrm flipV="1">
              <a:off x="5157398" y="4343400"/>
              <a:ext cx="1051532" cy="1877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endCxn id="46" idx="7"/>
            </p:cNvCxnSpPr>
            <p:nvPr/>
          </p:nvCxnSpPr>
          <p:spPr>
            <a:xfrm flipV="1">
              <a:off x="5183674" y="3251611"/>
              <a:ext cx="917136" cy="11825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059599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0" grpId="0" animBg="1"/>
      <p:bldP spid="42" grpId="0" animBg="1"/>
      <p:bldP spid="43" grpId="0" animBg="1"/>
      <p:bldP spid="51" grpId="0" animBg="1"/>
      <p:bldP spid="52" grpId="0"/>
      <p:bldP spid="5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2242457" y="355092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8590" y="295275"/>
            <a:ext cx="4340860" cy="3255645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1/8/2020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7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2362200" y="47065"/>
            <a:ext cx="4876800" cy="1781735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562224"/>
            <a:ext cx="4807527" cy="3305175"/>
          </a:xfrm>
          <a:prstGeom prst="round2Diag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2834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8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রথ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3600" y="3124200"/>
            <a:ext cx="28956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গেঁথে রাখা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447800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ঘোড়ায়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চারচাকাওয়ালা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31242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গাঁথা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228600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5800" y="49530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গাথা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19800" y="4953000"/>
            <a:ext cx="2743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কাহিনি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95400"/>
            <a:ext cx="2486025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58" y="2926626"/>
            <a:ext cx="2422467" cy="1614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29" t="4016" r="-6629" b="28706"/>
          <a:stretch/>
        </p:blipFill>
        <p:spPr>
          <a:xfrm>
            <a:off x="2959158" y="4836458"/>
            <a:ext cx="2603442" cy="1640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77972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362200" y="3048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5334000"/>
            <a:ext cx="69342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  দেখে 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পাঁচ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অনুচ্ছেদ লেখ।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AB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4782" y="1371600"/>
            <a:ext cx="3489434" cy="34894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20511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10249</TotalTime>
  <Words>704</Words>
  <Application>Microsoft Office PowerPoint</Application>
  <PresentationFormat>On-screen Show (4:3)</PresentationFormat>
  <Paragraphs>161</Paragraphs>
  <Slides>22</Slides>
  <Notes>17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Pairul</cp:lastModifiedBy>
  <cp:revision>1031</cp:revision>
  <dcterms:created xsi:type="dcterms:W3CDTF">2006-08-16T00:00:00Z</dcterms:created>
  <dcterms:modified xsi:type="dcterms:W3CDTF">2020-01-08T12:27:19Z</dcterms:modified>
</cp:coreProperties>
</file>