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6" r:id="rId3"/>
    <p:sldId id="289" r:id="rId4"/>
    <p:sldId id="290" r:id="rId5"/>
    <p:sldId id="305" r:id="rId6"/>
    <p:sldId id="291" r:id="rId7"/>
    <p:sldId id="292" r:id="rId8"/>
    <p:sldId id="293" r:id="rId9"/>
    <p:sldId id="275" r:id="rId10"/>
    <p:sldId id="276" r:id="rId11"/>
    <p:sldId id="277" r:id="rId12"/>
    <p:sldId id="278" r:id="rId13"/>
    <p:sldId id="294" r:id="rId14"/>
    <p:sldId id="279" r:id="rId15"/>
    <p:sldId id="280" r:id="rId16"/>
    <p:sldId id="281" r:id="rId17"/>
    <p:sldId id="304" r:id="rId18"/>
    <p:sldId id="295" r:id="rId19"/>
    <p:sldId id="296" r:id="rId20"/>
    <p:sldId id="298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1637" autoAdjust="0"/>
  </p:normalViewPr>
  <p:slideViewPr>
    <p:cSldViewPr>
      <p:cViewPr varScale="1">
        <p:scale>
          <a:sx n="67" d="100"/>
          <a:sy n="67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তোমাদের ক্লাসের সবাই মিলে কিভাবে বৃক্ষরোপ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ণ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কর্মসূচি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পালন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করবে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দলে আলোচনা করে লেখ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-50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4DF52-E155-43B1-B405-A191145D8167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9BFB13E1-D75D-4884-BD64-5AC6E4CEFBB8}" type="presOf" srcId="{D09957A9-135C-49C5-BCE9-8A10F7345CFA}" destId="{D9D99E6A-CCD4-4DE7-98DD-2249D67A5288}" srcOrd="0" destOrd="0" presId="urn:microsoft.com/office/officeart/2005/8/layout/hList6"/>
    <dgm:cxn modelId="{CAADFE2C-27C7-426C-AD29-631CCDE986C7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তোমাদের ক্লাসের সবাই মিলে কিভাবে বৃক্ষরোপ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ণ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কর্মসূচি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পালন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করবে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দলে আলোচনা করে লেখ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4CCE-3714-4ABE-8265-90FC199851B7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DDDBC-B92E-43FC-9D5F-C5848FBAF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04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80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15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13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4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23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00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88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21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23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05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8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1219200"/>
            <a:ext cx="4852987" cy="485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2362200" y="228600"/>
            <a:ext cx="46482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1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166" y="5562600"/>
            <a:ext cx="75438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ফসল নেই, নেই কারও কণ্ঠে আর 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ক্ষুধার্ত ভয়ার্ত দৃষ্টি প্রাণহীন সব মুখ ম্লান।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75" r="21813"/>
          <a:stretch/>
        </p:blipFill>
        <p:spPr>
          <a:xfrm>
            <a:off x="534166" y="514711"/>
            <a:ext cx="3458452" cy="231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9471"/>
            <a:ext cx="3533245" cy="230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" y="3146586"/>
            <a:ext cx="3458452" cy="224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3953"/>
            <a:ext cx="3505966" cy="233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105400"/>
            <a:ext cx="7543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মাটি অরণ্যের পানে চায়।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সেখানে ক্ষরিছে স্নেহ পল্লবের নিবিড় ছায়ায়।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066800"/>
            <a:ext cx="3922387" cy="2924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907147" cy="2924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জাগো তবে অরণ্য কণ্যারা! জাগো আজি,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মর্মরে মর্মরে ওঠে বাজি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1905000"/>
            <a:ext cx="2783929" cy="213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8475"/>
            <a:ext cx="2899608" cy="270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24062"/>
            <a:ext cx="2500130" cy="2150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32087" b="88162" l="7572" r="8775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77"/>
          <a:stretch/>
        </p:blipFill>
        <p:spPr>
          <a:xfrm>
            <a:off x="4526718" y="2497407"/>
            <a:ext cx="2895494" cy="1913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9" y="4420348"/>
            <a:ext cx="2669628" cy="1974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4420348"/>
            <a:ext cx="2476318" cy="2101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3810000" cy="347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8575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বৃক্ষের বক্ষের বহ্নিজ্বালা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মেলি লেলিহান শিখা তোমরা জাগিয়া ওঠো বলো!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475" b="14631"/>
          <a:stretch/>
        </p:blipFill>
        <p:spPr>
          <a:xfrm>
            <a:off x="685800" y="3896379"/>
            <a:ext cx="3228480" cy="256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75"/>
          <a:stretch/>
        </p:blipFill>
        <p:spPr>
          <a:xfrm>
            <a:off x="4648200" y="3942979"/>
            <a:ext cx="3228480" cy="252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497125"/>
            <a:ext cx="3052267" cy="217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145"/>
            <a:ext cx="3228480" cy="226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80772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কঙ্কণে তুলিয়া ছন্দ তান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জাগাও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মুমূর্ষু</a:t>
            </a:r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ধরা-প্রাণ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4061"/>
            <a:ext cx="3162918" cy="211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335"/>
            <a:ext cx="30480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3729"/>
            <a:ext cx="3114940" cy="234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5" y="4243523"/>
            <a:ext cx="3182313" cy="209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ফসল আনো,খাদ্য আনো ক্ষুধার্তের লাগি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আত্মার আনন্দ আনো, আনো যারা রহিয়াছে জাগি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1" y="1866585"/>
            <a:ext cx="2958662" cy="225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86" y="1866585"/>
            <a:ext cx="3246121" cy="225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55597"/>
            <a:ext cx="3155732" cy="210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25117"/>
            <a:ext cx="3091095" cy="213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তিমির প্রহর ভরি অতন্দ্র নয়ন, তার তরে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ছড়াও প্রভাত আলো তোমাদের মুঠি ভরে ভরে।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752600"/>
            <a:ext cx="3584848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752600"/>
            <a:ext cx="35433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715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9337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41459505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17603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 কাজল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তরু কণ্যা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কাছে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চাওয়া-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217459" y="597974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আশ্রয়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838200" y="5929053"/>
            <a:ext cx="342900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ফুলে ফুলে বিস্তার করা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325590" y="4984394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230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85109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দূষণমুক্ত প্রকৃতি রক্ষায় তুমি কিভাবে ভূমিকা রাখতে পার তা দশটি বাক্যে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18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1531441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505200" cy="261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225"/>
          <a:stretch/>
        </p:blipFill>
        <p:spPr>
          <a:xfrm>
            <a:off x="4586748" y="392020"/>
            <a:ext cx="3490452" cy="260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5747"/>
            <a:ext cx="3490452" cy="261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68" y="3276598"/>
            <a:ext cx="3520932" cy="250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600200" y="5895673"/>
            <a:ext cx="4800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5903047"/>
            <a:ext cx="4808466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জাগ্রত হওয়া, অরণ্য, কণ্যারা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3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5474"/>
            <a:ext cx="7645400" cy="4609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362200" y="228600"/>
            <a:ext cx="41148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জাগো তবে অরণ্য কণ্যারা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3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11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067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0407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1283" y="3337560"/>
            <a:ext cx="2133598" cy="1049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সুফিয়া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কামাল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4679" y="4518841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48789" y="5933182"/>
            <a:ext cx="6203481" cy="848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8870" y="4784017"/>
            <a:ext cx="232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১৯১১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 জুন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670" y="6085582"/>
            <a:ext cx="7720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১৯৯৯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 নভেম্বর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মারা 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69" y="1169824"/>
            <a:ext cx="2674620" cy="200712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277147" y="2868099"/>
            <a:ext cx="2590800" cy="27327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77750" y="972475"/>
            <a:ext cx="2735580" cy="12009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স্মৃতিকথামূলক: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2367" y="98028"/>
            <a:ext cx="2735580" cy="23528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 কিশোর গ্রন্থ: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50140" y="2620770"/>
            <a:ext cx="2590800" cy="27327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8143" y="788392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ইতল বিতল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নওল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কিশোরের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দরবারে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213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সাঁঝের  মায়া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মায়া কাজল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৩।মোর যাদুদের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সমাধি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49425" y="3264994"/>
            <a:ext cx="199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১। বাংলা একাডেমী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 একুশে পদক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৩। মুক্তধারা সাহিত্য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7135" y="1437382"/>
            <a:ext cx="2393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একাত্তরের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2592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20" grpId="0" animBg="1"/>
      <p:bldP spid="22" grpId="0" animBg="1"/>
      <p:bldP spid="24" grpId="0" animBg="1"/>
      <p:bldP spid="15" grpId="0" animBg="1"/>
      <p:bldP spid="2" grpId="0"/>
      <p:bldP spid="3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195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মুমূর্ষু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কাঁকন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মৃত প্রায়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কঙ্কণ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953000"/>
            <a:ext cx="2286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মেলি লেলিহান শিখা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75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তরুকণ্যাকে আহ্বান জানাচ্ছেন তার শাখায় শাখায় আগুন রঙা ফুল ফুটিয়ে আকাশে শাখা বিস্তার করতে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47" y="1447800"/>
            <a:ext cx="1988669" cy="1294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95" t="24707" r="22930" b="19701"/>
          <a:stretch/>
        </p:blipFill>
        <p:spPr>
          <a:xfrm>
            <a:off x="3266047" y="3124200"/>
            <a:ext cx="1988669" cy="1300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53" y="4953000"/>
            <a:ext cx="2057400" cy="1370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553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817" y="5747962"/>
            <a:ext cx="7239000" cy="881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মৌসুমি  ফুলের গান মোর কণ্ঠে জাগে নাকো 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চারদিকে শুনি হাহাকার।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27393"/>
            <a:ext cx="3276848" cy="253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9" y="304800"/>
            <a:ext cx="3329267" cy="255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1" t="21521" r="12241" b="11341"/>
          <a:stretch/>
        </p:blipFill>
        <p:spPr>
          <a:xfrm>
            <a:off x="4748453" y="300677"/>
            <a:ext cx="3329267" cy="255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0" y="3009661"/>
            <a:ext cx="3329267" cy="253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9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641</Words>
  <Application>Microsoft Office PowerPoint</Application>
  <PresentationFormat>On-screen Show (4:3)</PresentationFormat>
  <Paragraphs>125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Zerin</dc:creator>
  <cp:lastModifiedBy>Pairul</cp:lastModifiedBy>
  <cp:revision>82</cp:revision>
  <dcterms:created xsi:type="dcterms:W3CDTF">2006-08-16T00:00:00Z</dcterms:created>
  <dcterms:modified xsi:type="dcterms:W3CDTF">2020-01-08T12:24:31Z</dcterms:modified>
</cp:coreProperties>
</file>