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59" r:id="rId6"/>
    <p:sldId id="284" r:id="rId7"/>
    <p:sldId id="261" r:id="rId8"/>
    <p:sldId id="280" r:id="rId9"/>
    <p:sldId id="262" r:id="rId10"/>
    <p:sldId id="263" r:id="rId11"/>
    <p:sldId id="282" r:id="rId12"/>
    <p:sldId id="266" r:id="rId13"/>
    <p:sldId id="269" r:id="rId14"/>
    <p:sldId id="260" r:id="rId15"/>
    <p:sldId id="264" r:id="rId16"/>
    <p:sldId id="267" r:id="rId17"/>
    <p:sldId id="275" r:id="rId18"/>
    <p:sldId id="276" r:id="rId19"/>
    <p:sldId id="277" r:id="rId20"/>
    <p:sldId id="279" r:id="rId21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5"/>
        <p:sld r:id="rId11"/>
        <p:sld r:id="rId16"/>
        <p:sld r:id="rId13"/>
        <p:sld r:id="rId17"/>
        <p:sld r:id="rId14"/>
        <p:sld r:id="rId18"/>
        <p:sld r:id="rId19"/>
        <p:sld r:id="rId20"/>
        <p:sld r:id="rId21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BD6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389" y="-91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62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492C2-F8ED-4A9A-AAB5-BFD57142C52E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F854-0008-4FF1-B28D-671ABC74A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F854-0008-4FF1-B28D-671ABC74A9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224" y="125504"/>
            <a:ext cx="15885458" cy="8839201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537091" y="476326"/>
            <a:ext cx="11367347" cy="1179642"/>
          </a:xfrm>
          <a:prstGeom prst="ribb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991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99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8882" y="3083859"/>
            <a:ext cx="11151966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xmlns="" val="1699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626" y="458228"/>
            <a:ext cx="7512424" cy="1107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/>
                </a:r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বিউটাইন-১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2140727"/>
                <a:ext cx="7404846" cy="1846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33" y="4028397"/>
                <a:ext cx="6743820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60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60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পেন্টাইন-২   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59" y="6347024"/>
                <a:ext cx="9192346" cy="1938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451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6100" y="469359"/>
            <a:ext cx="5752345" cy="10156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043" y="1616552"/>
            <a:ext cx="1429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6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কার্বাইডের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6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381" y="4686623"/>
            <a:ext cx="14883275" cy="2022832"/>
            <a:chOff x="635381" y="4686623"/>
            <a:chExt cx="14883275" cy="20228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𝑪𝒂𝑪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  </m:t>
                        </m:r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𝐂𝐇</m:t>
                        </m:r>
                        <m:r>
                          <a:rPr lang="en-US" sz="6000" b="1" spc="5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6000" b="1" i="1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𝑪𝒂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6000" b="1" i="1" spc="50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6000" b="1" i="0" spc="50" smtClean="0">
                            <a:ln w="0"/>
                            <a:solidFill>
                              <a:srgbClr val="7030A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6000" b="1" spc="50" dirty="0" smtClean="0">
                    <a:ln w="0"/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81" y="4686623"/>
                  <a:ext cx="14883275" cy="101566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884043" y="6117784"/>
              <a:ext cx="323972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ক্যালসিয়াম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কার্বাইড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38039" y="6117784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86162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739384" y="394447"/>
            <a:ext cx="6520286" cy="1344705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224" y="2832847"/>
            <a:ext cx="1321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xmlns="" val="629059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94" y="1219200"/>
            <a:ext cx="14684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অ্যালকিনে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কার্বন-কার্বন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বিক্রিয়ায়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উপ্সথিতিতে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200</m:t>
                        </m:r>
                      </m:e>
                      <m:sup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উত্তপ্ত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করলে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ইথেন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731061"/>
                <a:ext cx="14630401" cy="16157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groupChr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346824"/>
                <a:ext cx="14146306" cy="13649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08659" y="6962586"/>
            <a:ext cx="1882588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2345" y="6962587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80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138" y="1429727"/>
            <a:ext cx="146304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দ্রবণের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টেট্রা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ব্রোমো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as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ব্রোমিনের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43" y="203537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9891" y="4992593"/>
            <a:ext cx="13742894" cy="1882587"/>
            <a:chOff x="1169891" y="4992593"/>
            <a:chExt cx="13742894" cy="1882587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𝑪𝑯</m:t>
                        </m:r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→</m:t>
                        </m:r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𝑪𝑯𝑩𝒓</m:t>
                            </m:r>
                          </m:e>
                          <m:sub>
                            <m:r>
                              <a:rPr lang="en-US" sz="54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5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91" y="4992593"/>
                  <a:ext cx="13742894" cy="92333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615933" y="6283509"/>
              <a:ext cx="3700926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ইথাইন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অ্যাসিটিলিন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19876" y="6283509"/>
              <a:ext cx="3163042" cy="59167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টেট্রা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ব্রোমো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ইথেন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6194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5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ইথাইনের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সালফিউরিক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এসিড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মারকিয়রিক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সালফেট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দ্রবণ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করলে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ইথান্যাল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অ্যালডিহাইড</m:t>
                      </m:r>
                    </m:oMath>
                  </m:oMathPara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।</a:t>
                </a:r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2" y="1716284"/>
                <a:ext cx="14791766" cy="3416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𝑯𝒈𝑺𝑶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groupCh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80" y="5414536"/>
                <a:ext cx="14460071" cy="11031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53267" y="418690"/>
            <a:ext cx="7799294" cy="10156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880" y="6964825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4286" y="6964826"/>
            <a:ext cx="20775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0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581046" y="161364"/>
            <a:ext cx="5943519" cy="1613648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693" y="3047999"/>
            <a:ext cx="1403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1693" y="1219200"/>
            <a:ext cx="2832847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37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38" y="1667434"/>
            <a:ext cx="1029148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9176" y="2908550"/>
            <a:ext cx="11790855" cy="820768"/>
            <a:chOff x="1479176" y="2908550"/>
            <a:chExt cx="11790855" cy="820768"/>
          </a:xfrm>
        </p:grpSpPr>
        <p:sp>
          <p:nvSpPr>
            <p:cNvPr id="6" name="Oval 5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Rectangle 9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1183339" y="4104376"/>
            <a:ext cx="919779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9176" y="5261149"/>
            <a:ext cx="11790855" cy="820768"/>
            <a:chOff x="1479176" y="2908550"/>
            <a:chExt cx="11790855" cy="820768"/>
          </a:xfrm>
        </p:grpSpPr>
        <p:sp>
          <p:nvSpPr>
            <p:cNvPr id="18" name="Oval 17"/>
            <p:cNvSpPr/>
            <p:nvPr/>
          </p:nvSpPr>
          <p:spPr>
            <a:xfrm>
              <a:off x="4529358" y="2913200"/>
              <a:ext cx="596192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479176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555069" y="2916933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0553805" y="2913200"/>
              <a:ext cx="573741" cy="61889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Rectangle 21"/>
                <p:cNvSpPr/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/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88" y="2989563"/>
                  <a:ext cx="2626659" cy="73975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91" y="2913200"/>
                  <a:ext cx="1833164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675" y="2908550"/>
                  <a:ext cx="2429356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879" y="2908552"/>
                  <a:ext cx="2429356" cy="7078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1" i="1" smtClean="0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4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10" y="2908551"/>
                  <a:ext cx="2429356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/>
          <p:nvPr/>
        </p:nvSpPr>
        <p:spPr>
          <a:xfrm>
            <a:off x="4549631" y="5288375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50545" y="2935776"/>
            <a:ext cx="560336" cy="5737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7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832058" y="0"/>
            <a:ext cx="5943519" cy="1613648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541" y="3352799"/>
            <a:ext cx="1461247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2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5575" y="518823"/>
            <a:ext cx="15404731" cy="8049659"/>
            <a:chOff x="265575" y="518823"/>
            <a:chExt cx="15404731" cy="8049659"/>
          </a:xfrm>
        </p:grpSpPr>
        <p:grpSp>
          <p:nvGrpSpPr>
            <p:cNvPr id="2" name="Group 1"/>
            <p:cNvGrpSpPr/>
            <p:nvPr/>
          </p:nvGrpSpPr>
          <p:grpSpPr>
            <a:xfrm>
              <a:off x="265575" y="1703293"/>
              <a:ext cx="15261296" cy="6865189"/>
              <a:chOff x="140364" y="1623326"/>
              <a:chExt cx="15382016" cy="515442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0364" y="1623326"/>
                <a:ext cx="15382016" cy="2563399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7882" y="518823"/>
              <a:ext cx="15132424" cy="13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7343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953" y="430306"/>
            <a:ext cx="15204142" cy="8283388"/>
            <a:chOff x="704024" y="504851"/>
            <a:chExt cx="14833970" cy="8094192"/>
          </a:xfrm>
        </p:grpSpPr>
        <p:grpSp>
          <p:nvGrpSpPr>
            <p:cNvPr id="5" name="Group 4"/>
            <p:cNvGrpSpPr/>
            <p:nvPr/>
          </p:nvGrpSpPr>
          <p:grpSpPr>
            <a:xfrm>
              <a:off x="1255459" y="3010056"/>
              <a:ext cx="13722644" cy="3404282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4024" y="6414338"/>
              <a:ext cx="2695759" cy="21847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2760329" y="6326194"/>
              <a:ext cx="2777665" cy="21847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858583" y="504851"/>
              <a:ext cx="3038647" cy="2085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2842235" y="504852"/>
              <a:ext cx="2695759" cy="218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72677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Ribbon 19"/>
          <p:cNvSpPr/>
          <p:nvPr/>
        </p:nvSpPr>
        <p:spPr>
          <a:xfrm>
            <a:off x="2283355" y="-2"/>
            <a:ext cx="11367347" cy="1935009"/>
          </a:xfrm>
          <a:prstGeom prst="ribb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2631" y="2622167"/>
            <a:ext cx="14874238" cy="3982595"/>
            <a:chOff x="712631" y="2622167"/>
            <a:chExt cx="14874238" cy="3982595"/>
          </a:xfrm>
        </p:grpSpPr>
        <p:sp>
          <p:nvSpPr>
            <p:cNvPr id="24" name="TextBox 23"/>
            <p:cNvSpPr txBox="1"/>
            <p:nvPr/>
          </p:nvSpPr>
          <p:spPr>
            <a:xfrm>
              <a:off x="10024269" y="2622167"/>
              <a:ext cx="5562600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১৩/১২/২০১৯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2631" y="2787422"/>
              <a:ext cx="575874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4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 জাকারিয়া মাহমুদ </a:t>
              </a:r>
            </a:p>
            <a:p>
              <a:pPr algn="just"/>
              <a:r>
                <a:rPr lang="bn-IN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 শিক্ষক </a:t>
              </a:r>
            </a:p>
            <a:p>
              <a:pPr algn="just"/>
              <a:r>
                <a:rPr lang="bn-IN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ছোটধামাই উচ্চ বিদ্যালয় </a:t>
              </a:r>
            </a:p>
            <a:p>
              <a:pPr algn="just"/>
              <a:r>
                <a:rPr lang="bn-IN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০১৭১৭৬১৭৩২৭</a:t>
              </a:r>
            </a:p>
            <a:p>
              <a:pPr algn="just"/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Gmail. jakariamahmud84@gmail.com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290" y="0"/>
            <a:ext cx="0" cy="0"/>
          </a:xfrm>
          <a:prstGeom prst="rect">
            <a:avLst/>
          </a:prstGeom>
        </p:spPr>
      </p:pic>
      <p:pic>
        <p:nvPicPr>
          <p:cNvPr id="11" name="Picture 10" descr="20170712_181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1746" y="2680855"/>
            <a:ext cx="2905990" cy="34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83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6" y="809273"/>
            <a:ext cx="1432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কার্বন ও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1340" y="2804852"/>
            <a:ext cx="724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7789" y="4011312"/>
            <a:ext cx="13518776" cy="3621741"/>
            <a:chOff x="1210235" y="2984482"/>
            <a:chExt cx="12003740" cy="203422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Oval 5"/>
                <p:cNvSpPr/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0235" y="2994213"/>
                  <a:ext cx="2169458" cy="2024497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9610166" y="3539532"/>
              <a:ext cx="1407460" cy="914400"/>
            </a:xfrm>
            <a:prstGeom prst="mathMinu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2" name="Equal 11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Oval 14"/>
                <p:cNvSpPr/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600" b="1" i="1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7271" y="2984482"/>
                  <a:ext cx="2106704" cy="202449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7996517" y="3189907"/>
              <a:ext cx="1524001" cy="1613647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197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31539" y="2229599"/>
            <a:ext cx="10479661" cy="4761752"/>
            <a:chOff x="3198843" y="2322694"/>
            <a:chExt cx="11503274" cy="4761752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Oval 5"/>
                <p:cNvSpPr/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843" y="2351082"/>
                  <a:ext cx="4984376" cy="4733364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7144872" y="3921399"/>
              <a:ext cx="2653556" cy="1595717"/>
              <a:chOff x="7942729" y="3863788"/>
              <a:chExt cx="914401" cy="1326873"/>
            </a:xfrm>
            <a:grpFill/>
          </p:grpSpPr>
          <p:sp>
            <p:nvSpPr>
              <p:cNvPr id="9" name="Equal 8"/>
              <p:cNvSpPr/>
              <p:nvPr/>
            </p:nvSpPr>
            <p:spPr>
              <a:xfrm>
                <a:off x="7942730" y="4276261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Minus 9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Oval 7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grpFill/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2847110" y="789709"/>
            <a:ext cx="1037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13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3907" y="2688809"/>
            <a:ext cx="14008517" cy="3608308"/>
            <a:chOff x="133535" y="2994214"/>
            <a:chExt cx="14805561" cy="2026683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Oval 3"/>
                <p:cNvSpPr/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35" y="2996400"/>
                  <a:ext cx="4017122" cy="2024497"/>
                </a:xfrm>
                <a:prstGeom prst="ellipse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/>
            <p:cNvSpPr/>
            <p:nvPr/>
          </p:nvSpPr>
          <p:spPr>
            <a:xfrm>
              <a:off x="4885763" y="3197348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3442445" y="3546971"/>
              <a:ext cx="1443317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9502585" y="3546971"/>
              <a:ext cx="1407460" cy="914400"/>
            </a:xfrm>
            <a:prstGeom prst="mathMinus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5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72516" y="3310932"/>
              <a:ext cx="1407460" cy="1371600"/>
              <a:chOff x="6745941" y="3357186"/>
              <a:chExt cx="914400" cy="1371600"/>
            </a:xfrm>
            <a:grpFill/>
          </p:grpSpPr>
          <p:sp>
            <p:nvSpPr>
              <p:cNvPr id="11" name="Equal 10"/>
              <p:cNvSpPr/>
              <p:nvPr/>
            </p:nvSpPr>
            <p:spPr>
              <a:xfrm>
                <a:off x="6745941" y="3814386"/>
                <a:ext cx="914400" cy="914400"/>
              </a:xfrm>
              <a:prstGeom prst="mathEqual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12" name="Minus 11"/>
              <p:cNvSpPr/>
              <p:nvPr/>
            </p:nvSpPr>
            <p:spPr>
              <a:xfrm>
                <a:off x="6745941" y="3357186"/>
                <a:ext cx="914400" cy="914400"/>
              </a:xfrm>
              <a:prstGeom prst="mathMinus">
                <a:avLst/>
              </a:prstGeom>
              <a:solidFill>
                <a:srgbClr val="FF33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Oval 8"/>
                <p:cNvSpPr/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sub>
                            <m:r>
                              <a:rPr lang="en-US" sz="13800" b="1" i="1" spc="50" smtClean="0">
                                <a:ln w="0"/>
                                <a:solidFill>
                                  <a:srgbClr val="FF3399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38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1359" y="2994214"/>
                  <a:ext cx="3737737" cy="2024496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7879976" y="3189907"/>
              <a:ext cx="1524001" cy="1613647"/>
            </a:xfrm>
            <a:prstGeom prst="ellips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</a:t>
              </a:r>
              <a:endParaRPr lang="en-US" sz="115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59873" y="644236"/>
            <a:ext cx="1317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5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4" y="501150"/>
            <a:ext cx="6777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13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2717141"/>
            <a:ext cx="14397317" cy="4790139"/>
            <a:chOff x="2241177" y="2322694"/>
            <a:chExt cx="12460940" cy="4790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" name="Oval 2"/>
                <p:cNvSpPr/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177" y="2379469"/>
                  <a:ext cx="4984376" cy="473336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144871" y="3921398"/>
              <a:ext cx="2653553" cy="1649506"/>
              <a:chOff x="7942729" y="3863788"/>
              <a:chExt cx="914400" cy="1371600"/>
            </a:xfrm>
            <a:solidFill>
              <a:srgbClr val="FF3399"/>
            </a:solidFill>
          </p:grpSpPr>
          <p:sp>
            <p:nvSpPr>
              <p:cNvPr id="4" name="Equal 3"/>
              <p:cNvSpPr/>
              <p:nvPr/>
            </p:nvSpPr>
            <p:spPr>
              <a:xfrm>
                <a:off x="7942729" y="4320988"/>
                <a:ext cx="914400" cy="914400"/>
              </a:xfrm>
              <a:prstGeom prst="mathEqual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  <p:sp>
            <p:nvSpPr>
              <p:cNvPr id="8" name="Minus 7"/>
              <p:cNvSpPr/>
              <p:nvPr/>
            </p:nvSpPr>
            <p:spPr>
              <a:xfrm>
                <a:off x="7942729" y="3863788"/>
                <a:ext cx="914400" cy="914400"/>
              </a:xfrm>
              <a:prstGeom prst="mathMinus">
                <a:avLst/>
              </a:prstGeom>
              <a:grpFill/>
              <a:ln w="762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spc="5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Oval 9"/>
                <p:cNvSpPr/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9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oMath>
                    </m:oMathPara>
                  </a14:m>
                  <a:endParaRPr lang="en-US" sz="23900" b="1" spc="50" dirty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741" y="2322694"/>
                  <a:ext cx="4984376" cy="4733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18815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091" y="1807740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5419" y="2864004"/>
            <a:ext cx="12183570" cy="42473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29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1538" y="316178"/>
            <a:ext cx="9224604" cy="13234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অ্যালকাইনঃ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(Alkynes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কার্বন-কার্বন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ত্রি-বন্ধন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অ্যাসিটিলিন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 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846730"/>
                <a:ext cx="15042776" cy="21236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𝐂𝐇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/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(প্রোপাইন-১)  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  <a:p>
                <a:pPr marL="685800" indent="-6858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(বিউটাইন-২)  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/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5270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1579</TotalTime>
  <Words>324</Words>
  <Application>Microsoft Office PowerPoint</Application>
  <PresentationFormat>Custom</PresentationFormat>
  <Paragraphs>105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Joy Kumar Singha</cp:lastModifiedBy>
  <cp:revision>292</cp:revision>
  <dcterms:created xsi:type="dcterms:W3CDTF">2019-11-16T00:14:51Z</dcterms:created>
  <dcterms:modified xsi:type="dcterms:W3CDTF">2019-12-17T01:52:10Z</dcterms:modified>
</cp:coreProperties>
</file>