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432" r:id="rId2"/>
    <p:sldId id="485" r:id="rId3"/>
    <p:sldId id="467" r:id="rId4"/>
    <p:sldId id="349" r:id="rId5"/>
    <p:sldId id="458" r:id="rId6"/>
    <p:sldId id="454" r:id="rId7"/>
    <p:sldId id="455" r:id="rId8"/>
    <p:sldId id="465" r:id="rId9"/>
    <p:sldId id="466" r:id="rId10"/>
    <p:sldId id="479" r:id="rId11"/>
    <p:sldId id="483" r:id="rId12"/>
    <p:sldId id="472" r:id="rId13"/>
    <p:sldId id="480" r:id="rId14"/>
    <p:sldId id="473" r:id="rId15"/>
    <p:sldId id="484" r:id="rId16"/>
    <p:sldId id="481" r:id="rId17"/>
    <p:sldId id="474" r:id="rId18"/>
    <p:sldId id="475" r:id="rId19"/>
    <p:sldId id="476" r:id="rId20"/>
    <p:sldId id="477" r:id="rId21"/>
    <p:sldId id="468" r:id="rId22"/>
    <p:sldId id="461" r:id="rId23"/>
    <p:sldId id="463" r:id="rId24"/>
    <p:sldId id="462" r:id="rId25"/>
    <p:sldId id="459" r:id="rId26"/>
    <p:sldId id="4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006699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2883" autoAdjust="0"/>
  </p:normalViewPr>
  <p:slideViewPr>
    <p:cSldViewPr>
      <p:cViewPr varScale="1">
        <p:scale>
          <a:sx n="68" d="100"/>
          <a:sy n="68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10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(বাংলাদেশের ক্ষুদ্র জাতিসত্তা) ত্রিপুরা ও  সাঁওতাল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238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শিক্ষকের</a:t>
            </a:r>
            <a:r>
              <a:rPr lang="bn-BD" baseline="0" dirty="0" smtClean="0"/>
              <a:t> জন্য শিখনফল , শিক্ষার্থীদের নাও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75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53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3400" y="533400"/>
            <a:ext cx="8077200" cy="5807075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DF7D-3C72-4E1E-BD12-9FB58670CD0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444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4302DF7D-3C72-4E1E-BD12-9FB58670CD0B}" type="datetime1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80" r:id="rId8"/>
    <p:sldLayoutId id="2147483776" r:id="rId9"/>
    <p:sldLayoutId id="2147483777" r:id="rId10"/>
    <p:sldLayoutId id="2147483778" r:id="rId11"/>
    <p:sldLayoutId id="2147483779" r:id="rId12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77" y="609601"/>
            <a:ext cx="7821223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026535" y="585967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blipFill>
                  <a:blip r:embed="rId4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719F-3F04-4B25-BE31-ED822F3F7880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34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000" y="971550"/>
            <a:ext cx="2794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06002" y="5725180"/>
            <a:ext cx="628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প্রধানত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পোশাক পরিধান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797" y="667881"/>
            <a:ext cx="48446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 নিজেরাই তাঁতে তৈরি পোশাক পরিধান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উপরের অংশ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‘রিসাই’ এবং নিচের অংশকে ‘রিনাই’ বলা হয়। পুরুষরা পরিধান করে নিজেদের তৈরি ধুতি ও গামছা।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971800"/>
            <a:ext cx="3886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05753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6096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05400"/>
            <a:ext cx="7772400" cy="1136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আজকের 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কোন শব্দের সাথে ছবিটির মিল রয়েছে তা খাতায় লেখ।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676400"/>
            <a:ext cx="3886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419229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1650" y="1600200"/>
            <a:ext cx="5448300" cy="408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609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কৃষিজীবি। তারা জুম চাষ করে। জুম চাষকে তাদের ভাষায় ‘হোগ’ বলা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7251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পেশা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278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519" y="1371600"/>
            <a:ext cx="2838534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5" t="2056" r="7291"/>
          <a:stretch/>
        </p:blipFill>
        <p:spPr>
          <a:xfrm>
            <a:off x="3810000" y="1828800"/>
            <a:ext cx="4330013" cy="37274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775727" y="5715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সাধারণত কী খেয়ে থাকে?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ভাত, মাছ, শুটকি, পাখির মাংস খেয়ে থাকে।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80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সংগীত ও নৃত্য খুবই সমৃদ্ধ। কয়েকটি নৃত্য হলো- কাথারক (মাঙ্গলিক)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নৃত্য,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চমলাই (ফসল ঘরে তোলার পর আনন্দ) নৃত্য, খুমচামাং (বসন্তের আগমন) নৃত্য, গড়িয়া (গড়িয়া দেবতার উদ্দেশ্যে) নৃত্য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715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সংস্কৃতি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704" y="2024794"/>
            <a:ext cx="4657725" cy="2324935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00"/>
          <a:stretch/>
        </p:blipFill>
        <p:spPr>
          <a:xfrm>
            <a:off x="5340350" y="4161619"/>
            <a:ext cx="3117850" cy="2042257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38337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2286000" y="741135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14400" y="2669721"/>
            <a:ext cx="7010400" cy="26670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ত্রিপুরা জাতিসত্তার সংকৃতি সম্পর্কে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দশটি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লেখ।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45905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বিয়েতে বিভিন্ন পর্যায় থাকে। এর একটি হলো চক কানাই।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209" y="5663485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বিয়ে অনুষ্ঠান কেমন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02"/>
          <a:stretch/>
        </p:blipFill>
        <p:spPr>
          <a:xfrm>
            <a:off x="1109089" y="1281671"/>
            <a:ext cx="6773421" cy="4280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77316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57421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ক্ষুদ্র জনগোষ্ঠীর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900" y="573214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বাংলাদেশের কোন ক্ষুদ্র জনগোষ্ঠীর?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22"/>
          <a:stretch/>
        </p:blipFill>
        <p:spPr>
          <a:xfrm flipH="1">
            <a:off x="990600" y="1109990"/>
            <a:ext cx="2667000" cy="4240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10437" y="4572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কোন জনগোষ্ঠীর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110999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অস্ট্রিক জনগোষ্ঠীর অন্তর্গত। তারা ১২টি গোত্রে বিভক্ত। এরা হলো- মুর্মু, হেমব্রম, মারান্ডি, সোরেন, টুডু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229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58013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পারিবারিক ব্যবস্থা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84458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পরিবার পিতৃতান্ত্রিক। সম্পত্তির মালিকানায়, পরিবার ও সমাজে পুরুষই প্রধান।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27"/>
          <a:stretch/>
        </p:blipFill>
        <p:spPr>
          <a:xfrm>
            <a:off x="1676400" y="1646676"/>
            <a:ext cx="5943600" cy="3901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76731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5715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ধর্ম সম্পর্কে কী জান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09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নিজস্ব ধর্ম আছে কিন্তু কোন ধর্ম গ্রন্থ নেই। তাদের প্রধান দেবতা নিয়ে বিতর্ক আছে। সিং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বোঙ্গা, ঠাকুর, ধরম এর মধ্যে যে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আদি দেবতা হতে পারে।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2305855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1666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আব্দুল মাজেদ</a:t>
            </a:r>
          </a:p>
          <a:p>
            <a:r>
              <a:rPr lang="as-IN" sz="4000" dirty="0" smtClean="0"/>
              <a:t>প্রভাষক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আনোরমারী ডিগ্রী </a:t>
            </a:r>
            <a:r>
              <a:rPr lang="as-IN" sz="3200" dirty="0" smtClean="0"/>
              <a:t>কলেজ</a:t>
            </a:r>
            <a:endParaRPr lang="en-US" sz="3200" dirty="0" smtClean="0"/>
          </a:p>
          <a:p>
            <a:r>
              <a:rPr lang="en-US" sz="3200" dirty="0" smtClean="0"/>
              <a:t>mamajed77@gmail.com</a:t>
            </a:r>
            <a:endParaRPr lang="en-US" sz="3200" dirty="0"/>
          </a:p>
        </p:txBody>
      </p:sp>
      <p:pic>
        <p:nvPicPr>
          <p:cNvPr id="5" name="Picture 4" descr="wuJli2cvxKSOEBSR3OFbmDbdvK8xYIImZfcvOG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2000"/>
            <a:ext cx="1703992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87758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বিরোধী আন্দোলনে সাঁওতালদের ভূমিকা কেমন ছিল?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901005"/>
            <a:ext cx="3686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বিরোধী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 বিশেষ করে  ‘সাঁওতাল বিদ্রোহ’ ও ‘নাচোল কৃষক বিদ্রোহ’ ছিল বিশেষ স্মরণীয়।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3104670"/>
            <a:ext cx="5210175" cy="28389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776" y="609600"/>
            <a:ext cx="3900421" cy="2387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92858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279" y="5264468"/>
            <a:ext cx="7848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উপজাতি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জনগোষ্ঠীকে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 লেখ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048000" y="609600"/>
            <a:ext cx="2438400" cy="457200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377" y="1752600"/>
            <a:ext cx="3505200" cy="233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438400"/>
            <a:ext cx="3499834" cy="234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66974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975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975350"/>
            <a:ext cx="2895600" cy="365125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2082175"/>
            <a:ext cx="63246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 মেয়েদের পরনের কাপড়ের উপরের অংশের নাম কি?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3805518" y="3886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14014148">
            <a:off x="7989354" y="3816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4102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গরদ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85800" y="38100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রিনাই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5410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ধুতি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724400" y="38100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1499629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924800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881718" y="5562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57977" y="60638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5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3951" y="1143000"/>
            <a:ext cx="76142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 রয়েছে-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AutoNum type="romanLcPeriod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</a:t>
            </a:r>
          </a:p>
          <a:p>
            <a:pPr marL="571500" lvl="0" indent="-571500">
              <a:buAutoNum type="romanLcPeriod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6" name="Multiply 5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7760753" y="5340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623552"/>
            <a:ext cx="24384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729318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648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396446"/>
            <a:ext cx="7772400" cy="2971799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সংশ্লিষ্ট প্রশ্নের উত্তর দেওয়ার চেষ্টা কর ।</a:t>
            </a:r>
          </a:p>
          <a:p>
            <a:pPr algn="just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মিনু বাংলাদেশের সাঁওতাল ক্ষুদ্র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ধর্ম নিয়ে গবেষণা করছিল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কিন্তু গবেষণায় দেখা যায় তাদের আদি দেবতা নিয়ে আছে নানা মত।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উদ্দীপকের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আদি দেবতা নিয়ে নানা মত থাকার নাম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কারণ কি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Multiply 5"/>
          <p:cNvSpPr/>
          <p:nvPr/>
        </p:nvSpPr>
        <p:spPr>
          <a:xfrm>
            <a:off x="7959692" y="48006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3981413" y="5532336"/>
            <a:ext cx="257644" cy="386004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856384"/>
            <a:ext cx="2818022" cy="4014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ধর্ম না থাকা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42455" y="4856384"/>
            <a:ext cx="3409724" cy="650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স্থানে বসবাস না করা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3021" y="5638800"/>
            <a:ext cx="3125579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নেতা না থাকা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638800"/>
            <a:ext cx="2818022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ধর্মগ্রন্থ না থাকা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895882" y="4856385"/>
            <a:ext cx="37131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035892" y="56388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86229" y="649688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080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721" y="4648200"/>
            <a:ext cx="79248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উপজাতি সংস্কৃতি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সংস্কৃতিকে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 করেছে সে সম্পর্কে  দশটি বাক্য লিখে নিয়ে আসবে।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651411"/>
            <a:ext cx="3258796" cy="796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752600"/>
            <a:ext cx="6342742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83364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651411"/>
            <a:ext cx="3258796" cy="796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447800"/>
            <a:ext cx="5971032" cy="447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50576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97632" y="1719262"/>
            <a:ext cx="359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ভিন্ন উপজাতির নৃত্য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032" y="5257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চিত্রের নৃত্যের মধ্যে কী কোন পার্থক্য দেখা যায়?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139" y="684107"/>
            <a:ext cx="3913094" cy="274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429000"/>
            <a:ext cx="3913093" cy="2760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11432" y="4114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কোন উপজাতির নৃত্য?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8992" y="1100484"/>
            <a:ext cx="3599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ত্রিপুরা এবং নিচেরটি সাঁওতালদের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97632" y="571172"/>
            <a:ext cx="3567748" cy="22961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568068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1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09600" y="1371600"/>
            <a:ext cx="7924800" cy="47244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অনুচ্ছেদ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 সম্পর্কে বলতে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0" y="685800"/>
            <a:ext cx="2438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" y="2387887"/>
            <a:ext cx="38100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1311964"/>
            <a:ext cx="3733800" cy="280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19200" y="263486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1445" y="1295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আদর্শ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10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2081637"/>
            <a:ext cx="16002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প্রবীণ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0" y="1768951"/>
            <a:ext cx="2819400" cy="128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বয়স্ক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1200" y="4343400"/>
            <a:ext cx="2743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বোনা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2890" y="588224"/>
            <a:ext cx="43434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85800" y="441960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25" r="13042"/>
          <a:stretch/>
        </p:blipFill>
        <p:spPr>
          <a:xfrm>
            <a:off x="2486696" y="1447800"/>
            <a:ext cx="3075904" cy="2105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3700678"/>
            <a:ext cx="3075904" cy="2123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07971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2210560"/>
            <a:ext cx="1600200" cy="8374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শিঙ্গা</a:t>
            </a:r>
            <a:endParaRPr lang="en-US" sz="2800" b="1" dirty="0">
              <a:solidFill>
                <a:schemeClr val="tx1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2057400"/>
            <a:ext cx="3048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ফুঁ দিয়ে বাজানোর জন্য শিং বা ধাতু দিয়ে তৈরি বাদ্য বিশেষ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4343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উপাসনা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57400" y="640187"/>
            <a:ext cx="41910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91355" y="449253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অর্চনা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952" y="1752600"/>
            <a:ext cx="3017048" cy="2011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4031870"/>
            <a:ext cx="3004006" cy="1994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42089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799" y="609600"/>
            <a:ext cx="4114801" cy="5614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002" y="5648980"/>
            <a:ext cx="628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প্রধানত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জেলায়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বসবাস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002" y="2897211"/>
            <a:ext cx="4001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 ও খাগড়াছড়ি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চট্টগ্রাম, বৃহত্তর কুমিল্লা, নোয়াখালি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609600"/>
            <a:ext cx="1676400" cy="1295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 </a:t>
            </a:r>
            <a:endParaRPr lang="en-GB" sz="3200" dirty="0"/>
          </a:p>
        </p:txBody>
      </p:sp>
      <p:sp>
        <p:nvSpPr>
          <p:cNvPr id="13" name="Freeform 12"/>
          <p:cNvSpPr/>
          <p:nvPr/>
        </p:nvSpPr>
        <p:spPr>
          <a:xfrm>
            <a:off x="6709893" y="3374265"/>
            <a:ext cx="1799387" cy="1713982"/>
          </a:xfrm>
          <a:custGeom>
            <a:avLst/>
            <a:gdLst>
              <a:gd name="connsiteX0" fmla="*/ 1094704 w 1799387"/>
              <a:gd name="connsiteY0" fmla="*/ 1442434 h 1713982"/>
              <a:gd name="connsiteX1" fmla="*/ 1184856 w 1799387"/>
              <a:gd name="connsiteY1" fmla="*/ 1429555 h 1713982"/>
              <a:gd name="connsiteX2" fmla="*/ 1339403 w 1799387"/>
              <a:gd name="connsiteY2" fmla="*/ 1455312 h 1713982"/>
              <a:gd name="connsiteX3" fmla="*/ 1378039 w 1799387"/>
              <a:gd name="connsiteY3" fmla="*/ 1481070 h 1713982"/>
              <a:gd name="connsiteX4" fmla="*/ 1429555 w 1799387"/>
              <a:gd name="connsiteY4" fmla="*/ 1558343 h 1713982"/>
              <a:gd name="connsiteX5" fmla="*/ 1468192 w 1799387"/>
              <a:gd name="connsiteY5" fmla="*/ 1584101 h 1713982"/>
              <a:gd name="connsiteX6" fmla="*/ 1584101 w 1799387"/>
              <a:gd name="connsiteY6" fmla="*/ 1687132 h 1713982"/>
              <a:gd name="connsiteX7" fmla="*/ 1648496 w 1799387"/>
              <a:gd name="connsiteY7" fmla="*/ 1700011 h 1713982"/>
              <a:gd name="connsiteX8" fmla="*/ 1700011 w 1799387"/>
              <a:gd name="connsiteY8" fmla="*/ 1712890 h 1713982"/>
              <a:gd name="connsiteX9" fmla="*/ 1790163 w 1799387"/>
              <a:gd name="connsiteY9" fmla="*/ 1700011 h 1713982"/>
              <a:gd name="connsiteX10" fmla="*/ 1751527 w 1799387"/>
              <a:gd name="connsiteY10" fmla="*/ 1571222 h 1713982"/>
              <a:gd name="connsiteX11" fmla="*/ 1777284 w 1799387"/>
              <a:gd name="connsiteY11" fmla="*/ 1493949 h 1713982"/>
              <a:gd name="connsiteX12" fmla="*/ 1738648 w 1799387"/>
              <a:gd name="connsiteY12" fmla="*/ 1300766 h 1713982"/>
              <a:gd name="connsiteX13" fmla="*/ 1712890 w 1799387"/>
              <a:gd name="connsiteY13" fmla="*/ 1262129 h 1713982"/>
              <a:gd name="connsiteX14" fmla="*/ 1700011 w 1799387"/>
              <a:gd name="connsiteY14" fmla="*/ 1133341 h 1713982"/>
              <a:gd name="connsiteX15" fmla="*/ 1674253 w 1799387"/>
              <a:gd name="connsiteY15" fmla="*/ 1056067 h 1713982"/>
              <a:gd name="connsiteX16" fmla="*/ 1648496 w 1799387"/>
              <a:gd name="connsiteY16" fmla="*/ 940158 h 1713982"/>
              <a:gd name="connsiteX17" fmla="*/ 1635617 w 1799387"/>
              <a:gd name="connsiteY17" fmla="*/ 824248 h 1713982"/>
              <a:gd name="connsiteX18" fmla="*/ 1584101 w 1799387"/>
              <a:gd name="connsiteY18" fmla="*/ 708338 h 1713982"/>
              <a:gd name="connsiteX19" fmla="*/ 1571222 w 1799387"/>
              <a:gd name="connsiteY19" fmla="*/ 656822 h 1713982"/>
              <a:gd name="connsiteX20" fmla="*/ 1558344 w 1799387"/>
              <a:gd name="connsiteY20" fmla="*/ 618186 h 1713982"/>
              <a:gd name="connsiteX21" fmla="*/ 1545465 w 1799387"/>
              <a:gd name="connsiteY21" fmla="*/ 489397 h 1713982"/>
              <a:gd name="connsiteX22" fmla="*/ 1519707 w 1799387"/>
              <a:gd name="connsiteY22" fmla="*/ 193183 h 1713982"/>
              <a:gd name="connsiteX23" fmla="*/ 1481070 w 1799387"/>
              <a:gd name="connsiteY23" fmla="*/ 77273 h 1713982"/>
              <a:gd name="connsiteX24" fmla="*/ 1468192 w 1799387"/>
              <a:gd name="connsiteY24" fmla="*/ 38636 h 1713982"/>
              <a:gd name="connsiteX25" fmla="*/ 1390918 w 1799387"/>
              <a:gd name="connsiteY25" fmla="*/ 0 h 1713982"/>
              <a:gd name="connsiteX26" fmla="*/ 1275008 w 1799387"/>
              <a:gd name="connsiteY26" fmla="*/ 38636 h 1713982"/>
              <a:gd name="connsiteX27" fmla="*/ 1262130 w 1799387"/>
              <a:gd name="connsiteY27" fmla="*/ 77273 h 1713982"/>
              <a:gd name="connsiteX28" fmla="*/ 1223493 w 1799387"/>
              <a:gd name="connsiteY28" fmla="*/ 51515 h 1713982"/>
              <a:gd name="connsiteX29" fmla="*/ 1210614 w 1799387"/>
              <a:gd name="connsiteY29" fmla="*/ 90152 h 1713982"/>
              <a:gd name="connsiteX30" fmla="*/ 1197735 w 1799387"/>
              <a:gd name="connsiteY30" fmla="*/ 270456 h 1713982"/>
              <a:gd name="connsiteX31" fmla="*/ 1159099 w 1799387"/>
              <a:gd name="connsiteY31" fmla="*/ 283335 h 1713982"/>
              <a:gd name="connsiteX32" fmla="*/ 1120462 w 1799387"/>
              <a:gd name="connsiteY32" fmla="*/ 309093 h 1713982"/>
              <a:gd name="connsiteX33" fmla="*/ 1081825 w 1799387"/>
              <a:gd name="connsiteY33" fmla="*/ 463639 h 1713982"/>
              <a:gd name="connsiteX34" fmla="*/ 1068946 w 1799387"/>
              <a:gd name="connsiteY34" fmla="*/ 579549 h 1713982"/>
              <a:gd name="connsiteX35" fmla="*/ 1056068 w 1799387"/>
              <a:gd name="connsiteY35" fmla="*/ 618186 h 1713982"/>
              <a:gd name="connsiteX36" fmla="*/ 1017431 w 1799387"/>
              <a:gd name="connsiteY36" fmla="*/ 643943 h 1713982"/>
              <a:gd name="connsiteX37" fmla="*/ 965915 w 1799387"/>
              <a:gd name="connsiteY37" fmla="*/ 721217 h 1713982"/>
              <a:gd name="connsiteX38" fmla="*/ 888642 w 1799387"/>
              <a:gd name="connsiteY38" fmla="*/ 746974 h 1713982"/>
              <a:gd name="connsiteX39" fmla="*/ 811369 w 1799387"/>
              <a:gd name="connsiteY39" fmla="*/ 682580 h 1713982"/>
              <a:gd name="connsiteX40" fmla="*/ 785611 w 1799387"/>
              <a:gd name="connsiteY40" fmla="*/ 605307 h 1713982"/>
              <a:gd name="connsiteX41" fmla="*/ 772732 w 1799387"/>
              <a:gd name="connsiteY41" fmla="*/ 528034 h 1713982"/>
              <a:gd name="connsiteX42" fmla="*/ 759853 w 1799387"/>
              <a:gd name="connsiteY42" fmla="*/ 489397 h 1713982"/>
              <a:gd name="connsiteX43" fmla="*/ 682580 w 1799387"/>
              <a:gd name="connsiteY43" fmla="*/ 553791 h 1713982"/>
              <a:gd name="connsiteX44" fmla="*/ 618186 w 1799387"/>
              <a:gd name="connsiteY44" fmla="*/ 463639 h 1713982"/>
              <a:gd name="connsiteX45" fmla="*/ 579549 w 1799387"/>
              <a:gd name="connsiteY45" fmla="*/ 373487 h 1713982"/>
              <a:gd name="connsiteX46" fmla="*/ 463639 w 1799387"/>
              <a:gd name="connsiteY46" fmla="*/ 296214 h 1713982"/>
              <a:gd name="connsiteX47" fmla="*/ 360608 w 1799387"/>
              <a:gd name="connsiteY47" fmla="*/ 231820 h 1713982"/>
              <a:gd name="connsiteX48" fmla="*/ 283335 w 1799387"/>
              <a:gd name="connsiteY48" fmla="*/ 206062 h 1713982"/>
              <a:gd name="connsiteX49" fmla="*/ 128789 w 1799387"/>
              <a:gd name="connsiteY49" fmla="*/ 218941 h 1713982"/>
              <a:gd name="connsiteX50" fmla="*/ 64394 w 1799387"/>
              <a:gd name="connsiteY50" fmla="*/ 257577 h 1713982"/>
              <a:gd name="connsiteX51" fmla="*/ 12879 w 1799387"/>
              <a:gd name="connsiteY51" fmla="*/ 270456 h 1713982"/>
              <a:gd name="connsiteX52" fmla="*/ 0 w 1799387"/>
              <a:gd name="connsiteY52" fmla="*/ 309093 h 1713982"/>
              <a:gd name="connsiteX53" fmla="*/ 12879 w 1799387"/>
              <a:gd name="connsiteY53" fmla="*/ 450760 h 1713982"/>
              <a:gd name="connsiteX54" fmla="*/ 25758 w 1799387"/>
              <a:gd name="connsiteY54" fmla="*/ 515155 h 1713982"/>
              <a:gd name="connsiteX55" fmla="*/ 51515 w 1799387"/>
              <a:gd name="connsiteY55" fmla="*/ 592428 h 1713982"/>
              <a:gd name="connsiteX56" fmla="*/ 64394 w 1799387"/>
              <a:gd name="connsiteY56" fmla="*/ 669701 h 1713982"/>
              <a:gd name="connsiteX57" fmla="*/ 128789 w 1799387"/>
              <a:gd name="connsiteY57" fmla="*/ 785611 h 1713982"/>
              <a:gd name="connsiteX58" fmla="*/ 218941 w 1799387"/>
              <a:gd name="connsiteY58" fmla="*/ 798490 h 1713982"/>
              <a:gd name="connsiteX59" fmla="*/ 296214 w 1799387"/>
              <a:gd name="connsiteY59" fmla="*/ 824248 h 1713982"/>
              <a:gd name="connsiteX60" fmla="*/ 334851 w 1799387"/>
              <a:gd name="connsiteY60" fmla="*/ 837127 h 1713982"/>
              <a:gd name="connsiteX61" fmla="*/ 412124 w 1799387"/>
              <a:gd name="connsiteY61" fmla="*/ 875763 h 1713982"/>
              <a:gd name="connsiteX62" fmla="*/ 515155 w 1799387"/>
              <a:gd name="connsiteY62" fmla="*/ 901521 h 1713982"/>
              <a:gd name="connsiteX63" fmla="*/ 695459 w 1799387"/>
              <a:gd name="connsiteY63" fmla="*/ 927279 h 1713982"/>
              <a:gd name="connsiteX64" fmla="*/ 734096 w 1799387"/>
              <a:gd name="connsiteY64" fmla="*/ 940158 h 1713982"/>
              <a:gd name="connsiteX65" fmla="*/ 798490 w 1799387"/>
              <a:gd name="connsiteY65" fmla="*/ 953036 h 1713982"/>
              <a:gd name="connsiteX66" fmla="*/ 875763 w 1799387"/>
              <a:gd name="connsiteY66" fmla="*/ 1017431 h 1713982"/>
              <a:gd name="connsiteX67" fmla="*/ 953037 w 1799387"/>
              <a:gd name="connsiteY67" fmla="*/ 1068946 h 1713982"/>
              <a:gd name="connsiteX68" fmla="*/ 978794 w 1799387"/>
              <a:gd name="connsiteY68" fmla="*/ 1107583 h 1713982"/>
              <a:gd name="connsiteX69" fmla="*/ 1004552 w 1799387"/>
              <a:gd name="connsiteY69" fmla="*/ 1184856 h 1713982"/>
              <a:gd name="connsiteX70" fmla="*/ 1043189 w 1799387"/>
              <a:gd name="connsiteY70" fmla="*/ 1339403 h 1713982"/>
              <a:gd name="connsiteX71" fmla="*/ 1068946 w 1799387"/>
              <a:gd name="connsiteY71" fmla="*/ 1429555 h 1713982"/>
              <a:gd name="connsiteX72" fmla="*/ 1094704 w 1799387"/>
              <a:gd name="connsiteY72" fmla="*/ 1442434 h 171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799387" h="1713982">
                <a:moveTo>
                  <a:pt x="1094704" y="1442434"/>
                </a:moveTo>
                <a:cubicBezTo>
                  <a:pt x="1114022" y="1442434"/>
                  <a:pt x="1154500" y="1429555"/>
                  <a:pt x="1184856" y="1429555"/>
                </a:cubicBezTo>
                <a:cubicBezTo>
                  <a:pt x="1216798" y="1429555"/>
                  <a:pt x="1302844" y="1448001"/>
                  <a:pt x="1339403" y="1455312"/>
                </a:cubicBezTo>
                <a:cubicBezTo>
                  <a:pt x="1352282" y="1463898"/>
                  <a:pt x="1367846" y="1469421"/>
                  <a:pt x="1378039" y="1481070"/>
                </a:cubicBezTo>
                <a:cubicBezTo>
                  <a:pt x="1398424" y="1504368"/>
                  <a:pt x="1403797" y="1541171"/>
                  <a:pt x="1429555" y="1558343"/>
                </a:cubicBezTo>
                <a:cubicBezTo>
                  <a:pt x="1442434" y="1566929"/>
                  <a:pt x="1456623" y="1573818"/>
                  <a:pt x="1468192" y="1584101"/>
                </a:cubicBezTo>
                <a:cubicBezTo>
                  <a:pt x="1483389" y="1597609"/>
                  <a:pt x="1546184" y="1672913"/>
                  <a:pt x="1584101" y="1687132"/>
                </a:cubicBezTo>
                <a:cubicBezTo>
                  <a:pt x="1604597" y="1694818"/>
                  <a:pt x="1627127" y="1695262"/>
                  <a:pt x="1648496" y="1700011"/>
                </a:cubicBezTo>
                <a:cubicBezTo>
                  <a:pt x="1665775" y="1703851"/>
                  <a:pt x="1682839" y="1708597"/>
                  <a:pt x="1700011" y="1712890"/>
                </a:cubicBezTo>
                <a:cubicBezTo>
                  <a:pt x="1730062" y="1708597"/>
                  <a:pt x="1771950" y="1724296"/>
                  <a:pt x="1790163" y="1700011"/>
                </a:cubicBezTo>
                <a:cubicBezTo>
                  <a:pt x="1819411" y="1661013"/>
                  <a:pt x="1771525" y="1601220"/>
                  <a:pt x="1751527" y="1571222"/>
                </a:cubicBezTo>
                <a:cubicBezTo>
                  <a:pt x="1760113" y="1545464"/>
                  <a:pt x="1780282" y="1520934"/>
                  <a:pt x="1777284" y="1493949"/>
                </a:cubicBezTo>
                <a:cubicBezTo>
                  <a:pt x="1772303" y="1449116"/>
                  <a:pt x="1769090" y="1346429"/>
                  <a:pt x="1738648" y="1300766"/>
                </a:cubicBezTo>
                <a:lnTo>
                  <a:pt x="1712890" y="1262129"/>
                </a:lnTo>
                <a:cubicBezTo>
                  <a:pt x="1708597" y="1219200"/>
                  <a:pt x="1707962" y="1175745"/>
                  <a:pt x="1700011" y="1133341"/>
                </a:cubicBezTo>
                <a:cubicBezTo>
                  <a:pt x="1695007" y="1106655"/>
                  <a:pt x="1680838" y="1082408"/>
                  <a:pt x="1674253" y="1056067"/>
                </a:cubicBezTo>
                <a:cubicBezTo>
                  <a:pt x="1664881" y="1018577"/>
                  <a:pt x="1653945" y="978300"/>
                  <a:pt x="1648496" y="940158"/>
                </a:cubicBezTo>
                <a:cubicBezTo>
                  <a:pt x="1642998" y="901674"/>
                  <a:pt x="1643241" y="862368"/>
                  <a:pt x="1635617" y="824248"/>
                </a:cubicBezTo>
                <a:cubicBezTo>
                  <a:pt x="1622480" y="758563"/>
                  <a:pt x="1614935" y="754588"/>
                  <a:pt x="1584101" y="708338"/>
                </a:cubicBezTo>
                <a:cubicBezTo>
                  <a:pt x="1579808" y="691166"/>
                  <a:pt x="1576085" y="673841"/>
                  <a:pt x="1571222" y="656822"/>
                </a:cubicBezTo>
                <a:cubicBezTo>
                  <a:pt x="1567493" y="643769"/>
                  <a:pt x="1560408" y="631603"/>
                  <a:pt x="1558344" y="618186"/>
                </a:cubicBezTo>
                <a:cubicBezTo>
                  <a:pt x="1551784" y="575544"/>
                  <a:pt x="1549371" y="532364"/>
                  <a:pt x="1545465" y="489397"/>
                </a:cubicBezTo>
                <a:cubicBezTo>
                  <a:pt x="1536492" y="390693"/>
                  <a:pt x="1551049" y="287207"/>
                  <a:pt x="1519707" y="193183"/>
                </a:cubicBezTo>
                <a:lnTo>
                  <a:pt x="1481070" y="77273"/>
                </a:lnTo>
                <a:cubicBezTo>
                  <a:pt x="1476777" y="64394"/>
                  <a:pt x="1479488" y="46166"/>
                  <a:pt x="1468192" y="38636"/>
                </a:cubicBezTo>
                <a:cubicBezTo>
                  <a:pt x="1418259" y="5349"/>
                  <a:pt x="1444239" y="17774"/>
                  <a:pt x="1390918" y="0"/>
                </a:cubicBezTo>
                <a:cubicBezTo>
                  <a:pt x="1353216" y="6284"/>
                  <a:pt x="1302867" y="3812"/>
                  <a:pt x="1275008" y="38636"/>
                </a:cubicBezTo>
                <a:cubicBezTo>
                  <a:pt x="1266527" y="49237"/>
                  <a:pt x="1266423" y="64394"/>
                  <a:pt x="1262130" y="77273"/>
                </a:cubicBezTo>
                <a:cubicBezTo>
                  <a:pt x="1249251" y="68687"/>
                  <a:pt x="1238509" y="47761"/>
                  <a:pt x="1223493" y="51515"/>
                </a:cubicBezTo>
                <a:cubicBezTo>
                  <a:pt x="1210323" y="54808"/>
                  <a:pt x="1212200" y="76669"/>
                  <a:pt x="1210614" y="90152"/>
                </a:cubicBezTo>
                <a:cubicBezTo>
                  <a:pt x="1203574" y="149994"/>
                  <a:pt x="1213260" y="212236"/>
                  <a:pt x="1197735" y="270456"/>
                </a:cubicBezTo>
                <a:cubicBezTo>
                  <a:pt x="1194237" y="283573"/>
                  <a:pt x="1171241" y="277264"/>
                  <a:pt x="1159099" y="283335"/>
                </a:cubicBezTo>
                <a:cubicBezTo>
                  <a:pt x="1145255" y="290257"/>
                  <a:pt x="1133341" y="300507"/>
                  <a:pt x="1120462" y="309093"/>
                </a:cubicBezTo>
                <a:cubicBezTo>
                  <a:pt x="1092457" y="393107"/>
                  <a:pt x="1093387" y="376927"/>
                  <a:pt x="1081825" y="463639"/>
                </a:cubicBezTo>
                <a:cubicBezTo>
                  <a:pt x="1076687" y="502172"/>
                  <a:pt x="1075337" y="541203"/>
                  <a:pt x="1068946" y="579549"/>
                </a:cubicBezTo>
                <a:cubicBezTo>
                  <a:pt x="1066714" y="592940"/>
                  <a:pt x="1064549" y="607585"/>
                  <a:pt x="1056068" y="618186"/>
                </a:cubicBezTo>
                <a:cubicBezTo>
                  <a:pt x="1046399" y="630273"/>
                  <a:pt x="1030310" y="635357"/>
                  <a:pt x="1017431" y="643943"/>
                </a:cubicBezTo>
                <a:cubicBezTo>
                  <a:pt x="1000259" y="669701"/>
                  <a:pt x="995284" y="711428"/>
                  <a:pt x="965915" y="721217"/>
                </a:cubicBezTo>
                <a:lnTo>
                  <a:pt x="888642" y="746974"/>
                </a:lnTo>
                <a:cubicBezTo>
                  <a:pt x="864593" y="730942"/>
                  <a:pt x="825952" y="708830"/>
                  <a:pt x="811369" y="682580"/>
                </a:cubicBezTo>
                <a:cubicBezTo>
                  <a:pt x="798183" y="658846"/>
                  <a:pt x="785611" y="605307"/>
                  <a:pt x="785611" y="605307"/>
                </a:cubicBezTo>
                <a:cubicBezTo>
                  <a:pt x="781318" y="579549"/>
                  <a:pt x="778397" y="553525"/>
                  <a:pt x="772732" y="528034"/>
                </a:cubicBezTo>
                <a:cubicBezTo>
                  <a:pt x="769787" y="514782"/>
                  <a:pt x="773023" y="492690"/>
                  <a:pt x="759853" y="489397"/>
                </a:cubicBezTo>
                <a:cubicBezTo>
                  <a:pt x="745511" y="485811"/>
                  <a:pt x="685744" y="550628"/>
                  <a:pt x="682580" y="553791"/>
                </a:cubicBezTo>
                <a:cubicBezTo>
                  <a:pt x="678182" y="547927"/>
                  <a:pt x="624463" y="478286"/>
                  <a:pt x="618186" y="463639"/>
                </a:cubicBezTo>
                <a:cubicBezTo>
                  <a:pt x="599979" y="421157"/>
                  <a:pt x="616501" y="405820"/>
                  <a:pt x="579549" y="373487"/>
                </a:cubicBezTo>
                <a:cubicBezTo>
                  <a:pt x="553788" y="350946"/>
                  <a:pt x="495838" y="320364"/>
                  <a:pt x="463639" y="296214"/>
                </a:cubicBezTo>
                <a:cubicBezTo>
                  <a:pt x="419349" y="262996"/>
                  <a:pt x="411123" y="252026"/>
                  <a:pt x="360608" y="231820"/>
                </a:cubicBezTo>
                <a:cubicBezTo>
                  <a:pt x="335399" y="221736"/>
                  <a:pt x="283335" y="206062"/>
                  <a:pt x="283335" y="206062"/>
                </a:cubicBezTo>
                <a:cubicBezTo>
                  <a:pt x="231820" y="210355"/>
                  <a:pt x="177471" y="201555"/>
                  <a:pt x="128789" y="218941"/>
                </a:cubicBezTo>
                <a:cubicBezTo>
                  <a:pt x="21229" y="257355"/>
                  <a:pt x="174795" y="294377"/>
                  <a:pt x="64394" y="257577"/>
                </a:cubicBezTo>
                <a:cubicBezTo>
                  <a:pt x="47222" y="261870"/>
                  <a:pt x="26700" y="259399"/>
                  <a:pt x="12879" y="270456"/>
                </a:cubicBezTo>
                <a:cubicBezTo>
                  <a:pt x="2278" y="278937"/>
                  <a:pt x="0" y="295517"/>
                  <a:pt x="0" y="309093"/>
                </a:cubicBezTo>
                <a:cubicBezTo>
                  <a:pt x="0" y="356510"/>
                  <a:pt x="6998" y="403709"/>
                  <a:pt x="12879" y="450760"/>
                </a:cubicBezTo>
                <a:cubicBezTo>
                  <a:pt x="15594" y="472481"/>
                  <a:pt x="19998" y="494036"/>
                  <a:pt x="25758" y="515155"/>
                </a:cubicBezTo>
                <a:cubicBezTo>
                  <a:pt x="32902" y="541349"/>
                  <a:pt x="47051" y="565647"/>
                  <a:pt x="51515" y="592428"/>
                </a:cubicBezTo>
                <a:cubicBezTo>
                  <a:pt x="55808" y="618186"/>
                  <a:pt x="58061" y="644368"/>
                  <a:pt x="64394" y="669701"/>
                </a:cubicBezTo>
                <a:cubicBezTo>
                  <a:pt x="72787" y="703274"/>
                  <a:pt x="86466" y="768682"/>
                  <a:pt x="128789" y="785611"/>
                </a:cubicBezTo>
                <a:cubicBezTo>
                  <a:pt x="156974" y="796885"/>
                  <a:pt x="188890" y="794197"/>
                  <a:pt x="218941" y="798490"/>
                </a:cubicBezTo>
                <a:lnTo>
                  <a:pt x="296214" y="824248"/>
                </a:lnTo>
                <a:cubicBezTo>
                  <a:pt x="309093" y="828541"/>
                  <a:pt x="323555" y="829597"/>
                  <a:pt x="334851" y="837127"/>
                </a:cubicBezTo>
                <a:cubicBezTo>
                  <a:pt x="375430" y="864179"/>
                  <a:pt x="367006" y="863458"/>
                  <a:pt x="412124" y="875763"/>
                </a:cubicBezTo>
                <a:cubicBezTo>
                  <a:pt x="446277" y="885078"/>
                  <a:pt x="480028" y="897130"/>
                  <a:pt x="515155" y="901521"/>
                </a:cubicBezTo>
                <a:cubicBezTo>
                  <a:pt x="559715" y="907091"/>
                  <a:pt x="647710" y="916668"/>
                  <a:pt x="695459" y="927279"/>
                </a:cubicBezTo>
                <a:cubicBezTo>
                  <a:pt x="708711" y="930224"/>
                  <a:pt x="720926" y="936866"/>
                  <a:pt x="734096" y="940158"/>
                </a:cubicBezTo>
                <a:cubicBezTo>
                  <a:pt x="755332" y="945467"/>
                  <a:pt x="777025" y="948743"/>
                  <a:pt x="798490" y="953036"/>
                </a:cubicBezTo>
                <a:cubicBezTo>
                  <a:pt x="936566" y="1045087"/>
                  <a:pt x="727006" y="901732"/>
                  <a:pt x="875763" y="1017431"/>
                </a:cubicBezTo>
                <a:cubicBezTo>
                  <a:pt x="900199" y="1036437"/>
                  <a:pt x="953037" y="1068946"/>
                  <a:pt x="953037" y="1068946"/>
                </a:cubicBezTo>
                <a:cubicBezTo>
                  <a:pt x="961623" y="1081825"/>
                  <a:pt x="972508" y="1093439"/>
                  <a:pt x="978794" y="1107583"/>
                </a:cubicBezTo>
                <a:cubicBezTo>
                  <a:pt x="989821" y="1132394"/>
                  <a:pt x="997967" y="1158516"/>
                  <a:pt x="1004552" y="1184856"/>
                </a:cubicBezTo>
                <a:lnTo>
                  <a:pt x="1043189" y="1339403"/>
                </a:lnTo>
                <a:cubicBezTo>
                  <a:pt x="1043300" y="1339846"/>
                  <a:pt x="1062789" y="1423398"/>
                  <a:pt x="1068946" y="1429555"/>
                </a:cubicBezTo>
                <a:cubicBezTo>
                  <a:pt x="1083182" y="1443792"/>
                  <a:pt x="1075386" y="1442434"/>
                  <a:pt x="1094704" y="1442434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7740203" y="2021983"/>
            <a:ext cx="643943" cy="734096"/>
          </a:xfrm>
          <a:custGeom>
            <a:avLst/>
            <a:gdLst>
              <a:gd name="connsiteX0" fmla="*/ 643943 w 643943"/>
              <a:gd name="connsiteY0" fmla="*/ 231820 h 734096"/>
              <a:gd name="connsiteX1" fmla="*/ 618186 w 643943"/>
              <a:gd name="connsiteY1" fmla="*/ 167425 h 734096"/>
              <a:gd name="connsiteX2" fmla="*/ 592428 w 643943"/>
              <a:gd name="connsiteY2" fmla="*/ 128789 h 734096"/>
              <a:gd name="connsiteX3" fmla="*/ 553791 w 643943"/>
              <a:gd name="connsiteY3" fmla="*/ 115910 h 734096"/>
              <a:gd name="connsiteX4" fmla="*/ 450760 w 643943"/>
              <a:gd name="connsiteY4" fmla="*/ 103031 h 734096"/>
              <a:gd name="connsiteX5" fmla="*/ 360608 w 643943"/>
              <a:gd name="connsiteY5" fmla="*/ 64394 h 734096"/>
              <a:gd name="connsiteX6" fmla="*/ 321972 w 643943"/>
              <a:gd name="connsiteY6" fmla="*/ 38637 h 734096"/>
              <a:gd name="connsiteX7" fmla="*/ 270456 w 643943"/>
              <a:gd name="connsiteY7" fmla="*/ 25758 h 734096"/>
              <a:gd name="connsiteX8" fmla="*/ 180304 w 643943"/>
              <a:gd name="connsiteY8" fmla="*/ 0 h 734096"/>
              <a:gd name="connsiteX9" fmla="*/ 90152 w 643943"/>
              <a:gd name="connsiteY9" fmla="*/ 12879 h 734096"/>
              <a:gd name="connsiteX10" fmla="*/ 51515 w 643943"/>
              <a:gd name="connsiteY10" fmla="*/ 25758 h 734096"/>
              <a:gd name="connsiteX11" fmla="*/ 0 w 643943"/>
              <a:gd name="connsiteY11" fmla="*/ 103031 h 734096"/>
              <a:gd name="connsiteX12" fmla="*/ 12879 w 643943"/>
              <a:gd name="connsiteY12" fmla="*/ 231820 h 734096"/>
              <a:gd name="connsiteX13" fmla="*/ 38636 w 643943"/>
              <a:gd name="connsiteY13" fmla="*/ 270456 h 734096"/>
              <a:gd name="connsiteX14" fmla="*/ 90152 w 643943"/>
              <a:gd name="connsiteY14" fmla="*/ 386366 h 734096"/>
              <a:gd name="connsiteX15" fmla="*/ 128789 w 643943"/>
              <a:gd name="connsiteY15" fmla="*/ 463640 h 734096"/>
              <a:gd name="connsiteX16" fmla="*/ 167425 w 643943"/>
              <a:gd name="connsiteY16" fmla="*/ 592428 h 734096"/>
              <a:gd name="connsiteX17" fmla="*/ 206062 w 643943"/>
              <a:gd name="connsiteY17" fmla="*/ 695459 h 734096"/>
              <a:gd name="connsiteX18" fmla="*/ 218941 w 643943"/>
              <a:gd name="connsiteY18" fmla="*/ 734096 h 734096"/>
              <a:gd name="connsiteX19" fmla="*/ 257577 w 643943"/>
              <a:gd name="connsiteY19" fmla="*/ 721217 h 734096"/>
              <a:gd name="connsiteX20" fmla="*/ 296214 w 643943"/>
              <a:gd name="connsiteY20" fmla="*/ 643944 h 734096"/>
              <a:gd name="connsiteX21" fmla="*/ 321972 w 643943"/>
              <a:gd name="connsiteY21" fmla="*/ 605307 h 734096"/>
              <a:gd name="connsiteX22" fmla="*/ 360608 w 643943"/>
              <a:gd name="connsiteY22" fmla="*/ 528034 h 734096"/>
              <a:gd name="connsiteX23" fmla="*/ 399245 w 643943"/>
              <a:gd name="connsiteY23" fmla="*/ 502276 h 734096"/>
              <a:gd name="connsiteX24" fmla="*/ 399245 w 643943"/>
              <a:gd name="connsiteY24" fmla="*/ 360609 h 734096"/>
              <a:gd name="connsiteX25" fmla="*/ 412124 w 643943"/>
              <a:gd name="connsiteY25" fmla="*/ 257578 h 734096"/>
              <a:gd name="connsiteX26" fmla="*/ 618186 w 643943"/>
              <a:gd name="connsiteY26" fmla="*/ 244699 h 734096"/>
              <a:gd name="connsiteX27" fmla="*/ 631065 w 643943"/>
              <a:gd name="connsiteY27" fmla="*/ 206062 h 734096"/>
              <a:gd name="connsiteX28" fmla="*/ 592428 w 643943"/>
              <a:gd name="connsiteY28" fmla="*/ 193183 h 734096"/>
              <a:gd name="connsiteX29" fmla="*/ 540912 w 643943"/>
              <a:gd name="connsiteY29" fmla="*/ 180304 h 734096"/>
              <a:gd name="connsiteX30" fmla="*/ 425003 w 643943"/>
              <a:gd name="connsiteY30" fmla="*/ 115910 h 734096"/>
              <a:gd name="connsiteX31" fmla="*/ 412124 w 643943"/>
              <a:gd name="connsiteY31" fmla="*/ 51516 h 7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3943" h="734096">
                <a:moveTo>
                  <a:pt x="643943" y="231820"/>
                </a:moveTo>
                <a:cubicBezTo>
                  <a:pt x="635357" y="210355"/>
                  <a:pt x="628525" y="188103"/>
                  <a:pt x="618186" y="167425"/>
                </a:cubicBezTo>
                <a:cubicBezTo>
                  <a:pt x="611264" y="153581"/>
                  <a:pt x="604515" y="138458"/>
                  <a:pt x="592428" y="128789"/>
                </a:cubicBezTo>
                <a:cubicBezTo>
                  <a:pt x="581827" y="120308"/>
                  <a:pt x="567148" y="118339"/>
                  <a:pt x="553791" y="115910"/>
                </a:cubicBezTo>
                <a:cubicBezTo>
                  <a:pt x="519738" y="109719"/>
                  <a:pt x="485104" y="107324"/>
                  <a:pt x="450760" y="103031"/>
                </a:cubicBezTo>
                <a:cubicBezTo>
                  <a:pt x="407414" y="88582"/>
                  <a:pt x="405169" y="89857"/>
                  <a:pt x="360608" y="64394"/>
                </a:cubicBezTo>
                <a:cubicBezTo>
                  <a:pt x="347169" y="56715"/>
                  <a:pt x="336199" y="44734"/>
                  <a:pt x="321972" y="38637"/>
                </a:cubicBezTo>
                <a:cubicBezTo>
                  <a:pt x="305703" y="31665"/>
                  <a:pt x="287475" y="30621"/>
                  <a:pt x="270456" y="25758"/>
                </a:cubicBezTo>
                <a:cubicBezTo>
                  <a:pt x="141122" y="-11195"/>
                  <a:pt x="341354" y="40262"/>
                  <a:pt x="180304" y="0"/>
                </a:cubicBezTo>
                <a:cubicBezTo>
                  <a:pt x="150253" y="4293"/>
                  <a:pt x="119918" y="6926"/>
                  <a:pt x="90152" y="12879"/>
                </a:cubicBezTo>
                <a:cubicBezTo>
                  <a:pt x="76840" y="15541"/>
                  <a:pt x="61114" y="16159"/>
                  <a:pt x="51515" y="25758"/>
                </a:cubicBezTo>
                <a:cubicBezTo>
                  <a:pt x="29625" y="47648"/>
                  <a:pt x="0" y="103031"/>
                  <a:pt x="0" y="103031"/>
                </a:cubicBezTo>
                <a:cubicBezTo>
                  <a:pt x="4293" y="145961"/>
                  <a:pt x="3178" y="189781"/>
                  <a:pt x="12879" y="231820"/>
                </a:cubicBezTo>
                <a:cubicBezTo>
                  <a:pt x="16359" y="246902"/>
                  <a:pt x="32350" y="256312"/>
                  <a:pt x="38636" y="270456"/>
                </a:cubicBezTo>
                <a:cubicBezTo>
                  <a:pt x="99938" y="408387"/>
                  <a:pt x="31861" y="298931"/>
                  <a:pt x="90152" y="386366"/>
                </a:cubicBezTo>
                <a:cubicBezTo>
                  <a:pt x="137124" y="527281"/>
                  <a:pt x="62210" y="313836"/>
                  <a:pt x="128789" y="463640"/>
                </a:cubicBezTo>
                <a:cubicBezTo>
                  <a:pt x="153271" y="518725"/>
                  <a:pt x="152441" y="539985"/>
                  <a:pt x="167425" y="592428"/>
                </a:cubicBezTo>
                <a:cubicBezTo>
                  <a:pt x="179119" y="633357"/>
                  <a:pt x="189729" y="651905"/>
                  <a:pt x="206062" y="695459"/>
                </a:cubicBezTo>
                <a:cubicBezTo>
                  <a:pt x="210829" y="708170"/>
                  <a:pt x="214648" y="721217"/>
                  <a:pt x="218941" y="734096"/>
                </a:cubicBezTo>
                <a:cubicBezTo>
                  <a:pt x="231820" y="729803"/>
                  <a:pt x="246977" y="729698"/>
                  <a:pt x="257577" y="721217"/>
                </a:cubicBezTo>
                <a:cubicBezTo>
                  <a:pt x="288335" y="696610"/>
                  <a:pt x="280660" y="675053"/>
                  <a:pt x="296214" y="643944"/>
                </a:cubicBezTo>
                <a:cubicBezTo>
                  <a:pt x="303136" y="630100"/>
                  <a:pt x="315050" y="619151"/>
                  <a:pt x="321972" y="605307"/>
                </a:cubicBezTo>
                <a:cubicBezTo>
                  <a:pt x="342920" y="563411"/>
                  <a:pt x="323701" y="564941"/>
                  <a:pt x="360608" y="528034"/>
                </a:cubicBezTo>
                <a:cubicBezTo>
                  <a:pt x="371553" y="517089"/>
                  <a:pt x="386366" y="510862"/>
                  <a:pt x="399245" y="502276"/>
                </a:cubicBezTo>
                <a:cubicBezTo>
                  <a:pt x="431058" y="343213"/>
                  <a:pt x="399245" y="541861"/>
                  <a:pt x="399245" y="360609"/>
                </a:cubicBezTo>
                <a:cubicBezTo>
                  <a:pt x="399245" y="325998"/>
                  <a:pt x="381535" y="273772"/>
                  <a:pt x="412124" y="257578"/>
                </a:cubicBezTo>
                <a:cubicBezTo>
                  <a:pt x="472947" y="225377"/>
                  <a:pt x="549499" y="248992"/>
                  <a:pt x="618186" y="244699"/>
                </a:cubicBezTo>
                <a:cubicBezTo>
                  <a:pt x="622479" y="231820"/>
                  <a:pt x="637136" y="218204"/>
                  <a:pt x="631065" y="206062"/>
                </a:cubicBezTo>
                <a:cubicBezTo>
                  <a:pt x="624994" y="193920"/>
                  <a:pt x="605481" y="196913"/>
                  <a:pt x="592428" y="193183"/>
                </a:cubicBezTo>
                <a:cubicBezTo>
                  <a:pt x="575409" y="188320"/>
                  <a:pt x="558084" y="184597"/>
                  <a:pt x="540912" y="180304"/>
                </a:cubicBezTo>
                <a:cubicBezTo>
                  <a:pt x="452344" y="121259"/>
                  <a:pt x="493007" y="138579"/>
                  <a:pt x="425003" y="115910"/>
                </a:cubicBezTo>
                <a:cubicBezTo>
                  <a:pt x="409409" y="69128"/>
                  <a:pt x="412124" y="90849"/>
                  <a:pt x="412124" y="51516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767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33136" y="5687648"/>
            <a:ext cx="464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কোন ধর্মা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518" y="574152"/>
            <a:ext cx="7626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সনাতনী হিন্দু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তবে প্রাচীন লোকজ ধর্মের নানা দেব-দেবীর পূজাও করে থাকে।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3295" y="1575233"/>
            <a:ext cx="5461000" cy="3999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1408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8637</TotalTime>
  <Words>807</Words>
  <Application>Microsoft Office PowerPoint</Application>
  <PresentationFormat>On-screen Show (4:3)</PresentationFormat>
  <Paragraphs>174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903</cp:revision>
  <dcterms:created xsi:type="dcterms:W3CDTF">2006-08-16T00:00:00Z</dcterms:created>
  <dcterms:modified xsi:type="dcterms:W3CDTF">2020-01-08T13:10:48Z</dcterms:modified>
</cp:coreProperties>
</file>