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432" r:id="rId2"/>
    <p:sldId id="482" r:id="rId3"/>
    <p:sldId id="467" r:id="rId4"/>
    <p:sldId id="349" r:id="rId5"/>
    <p:sldId id="458" r:id="rId6"/>
    <p:sldId id="454" r:id="rId7"/>
    <p:sldId id="455" r:id="rId8"/>
    <p:sldId id="465" r:id="rId9"/>
    <p:sldId id="466" r:id="rId10"/>
    <p:sldId id="471" r:id="rId11"/>
    <p:sldId id="472" r:id="rId12"/>
    <p:sldId id="473" r:id="rId13"/>
    <p:sldId id="457" r:id="rId14"/>
    <p:sldId id="474" r:id="rId15"/>
    <p:sldId id="475" r:id="rId16"/>
    <p:sldId id="476" r:id="rId17"/>
    <p:sldId id="477" r:id="rId18"/>
    <p:sldId id="481" r:id="rId19"/>
    <p:sldId id="470" r:id="rId20"/>
    <p:sldId id="468" r:id="rId21"/>
    <p:sldId id="461" r:id="rId22"/>
    <p:sldId id="463" r:id="rId23"/>
    <p:sldId id="462" r:id="rId24"/>
    <p:sldId id="459" r:id="rId25"/>
    <p:sldId id="4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128" autoAdjust="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ও মণিপুরি ক্ষুদ্র জাতিসত্তা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22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77" y="609601"/>
            <a:ext cx="782122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6535" y="585967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71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সামাজিক শাসন ব্যবস্থায় প্রধান কে?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59672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রাজাই প্রধান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56" b="11215"/>
          <a:stretch/>
        </p:blipFill>
        <p:spPr>
          <a:xfrm>
            <a:off x="2920969" y="2682365"/>
            <a:ext cx="3302061" cy="2547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546123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 অধীন আর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149230"/>
            <a:ext cx="27432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রোয়াজা –ফাইনসি (গ্রাম প্রধান)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149230"/>
            <a:ext cx="1902317" cy="113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চগইং-চেয়ে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149230"/>
            <a:ext cx="27432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দগইং- দমদা বেমসা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166" y="2590800"/>
            <a:ext cx="1905000" cy="113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তাইংসা-তগংগং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2673230"/>
            <a:ext cx="1905000" cy="1136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বোয়াসি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578230"/>
            <a:ext cx="1905000" cy="1136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হেডম্যান কারবারি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891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9547"/>
            <a:ext cx="2692366" cy="2023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5" t="2056" r="7291"/>
          <a:stretch/>
        </p:blipFill>
        <p:spPr>
          <a:xfrm>
            <a:off x="3048000" y="2971800"/>
            <a:ext cx="3002235" cy="2584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2" r="5937"/>
          <a:stretch/>
        </p:blipFill>
        <p:spPr>
          <a:xfrm>
            <a:off x="5410200" y="1371600"/>
            <a:ext cx="2819400" cy="22616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219200" y="609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এবং বনজ তরি-তরকারি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0" y="2266950"/>
            <a:ext cx="4953000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 হলেও বিভিন্ন দেব দেবীর পূজা এবং নানা আচার অনুষ্ঠান পালন করে। তাদের বড় উৎসব সাংগ্রাই। এই উৎসব তিন দিন ধরে চলে।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ধর্ম ও উৎসব সম্পর্কে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 দুটির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4"/>
          <a:stretch/>
        </p:blipFill>
        <p:spPr>
          <a:xfrm>
            <a:off x="1105437" y="1524000"/>
            <a:ext cx="3695163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565427"/>
            <a:ext cx="2249263" cy="3371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927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295400"/>
            <a:ext cx="3352800" cy="42801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519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আদি নিবাস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8445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মণিপুর রাজ্যে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60"/>
          <a:stretch/>
        </p:blipFill>
        <p:spPr>
          <a:xfrm>
            <a:off x="1447800" y="1676400"/>
            <a:ext cx="6693816" cy="413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362200"/>
            <a:ext cx="1143000" cy="159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সামাজিক অবস্থান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মণিপু্রিরা কয়েকটি পরিবার নিয়ে গড়ে তোলে পাড়া। প্রতিটি পাড়াতেই থাকে দেবমন্দির ও মণ্ডপ। মণ্ডপকে ঘিরেই তাদের সামাজিক ও ধর্মীয় কর্মকাণ্ড।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307" y="3845951"/>
            <a:ext cx="3505200" cy="2217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53977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ধর্ম সম্পর্কে কী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 তা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মণিপু্রিদের প্রাচীন ধর্মের নাম ‘আলোকপা’। এখন অধিকাংশই সনাতন ধর্মের চৈতন্যমতের অনুসারী। এদের উল্লেখযোগ্য অংশ ইসলাম ধর্মের অনুসারী।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09800"/>
            <a:ext cx="3597639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09600"/>
            <a:ext cx="3218060" cy="303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200400"/>
            <a:ext cx="4161485" cy="2502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5877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প্রধান উৎসব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90100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মণিপু্রিদের প্রধান উৎসব রাস উৎসব, রথযাত্রা ইত্যাদি। রাস উৎসব উপলক্ষে রাসনৃত্য ও মেলার আয়োজন করা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757826"/>
            <a:ext cx="3218060" cy="238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জাতিসত্তার সংকৃতি সম্পর্কে 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5555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58775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পোশাক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858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মণিপু্রি পুরুষেরা সাধারণ ধুতি, গামছা, জামা ইত্যাদি পরিধান করে। মেয়েরা নিজেদের তৈরি ফানেক, ব্লাউজ আর ওড়না জাতীয় ‘ইন্নাফি’। তবে বিশেষ ধর্মীয় ও সামাজিক অনুষ্ঠানে কারু কার্যময় দামি পোশাক 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058" y="2855005"/>
            <a:ext cx="4177677" cy="2787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14"/>
          <p:cNvGrpSpPr/>
          <p:nvPr/>
        </p:nvGrpSpPr>
        <p:grpSpPr>
          <a:xfrm>
            <a:off x="770586" y="2855005"/>
            <a:ext cx="3053713" cy="2707595"/>
            <a:chOff x="770586" y="2855005"/>
            <a:chExt cx="3053713" cy="270759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517" t="13731" r="21558" b="18199"/>
            <a:stretch/>
          </p:blipFill>
          <p:spPr bwMode="auto">
            <a:xfrm>
              <a:off x="770586" y="2855005"/>
              <a:ext cx="3053713" cy="27075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177" r="40938"/>
            <a:stretch/>
          </p:blipFill>
          <p:spPr>
            <a:xfrm>
              <a:off x="1740430" y="2855005"/>
              <a:ext cx="1114023" cy="2707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59999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563880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মণিপুরিদের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সমৃদ্ধি সম্পর্কে চারটি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858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E8"/>
              </a:clrFrom>
              <a:clrTo>
                <a:srgbClr val="FBFD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05050" y="1447800"/>
            <a:ext cx="3924300" cy="32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মারমারা কোন ধর্মা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খ্রিষ্টান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সনাতনী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রনি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বাংলাদেশের একটি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খে মুগ্ধ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 প্রধান উৎসব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এবং রথযাত্রা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4362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0" y="4856384"/>
            <a:ext cx="2510118" cy="401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হাজং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5122" y="5638800"/>
            <a:ext cx="251347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76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তৈরি পোশাক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কীভাবে সমৃদ্ধ করেছে সে সম্পর্কে ৫টি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524000"/>
            <a:ext cx="3813798" cy="28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4045578" cy="3164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47700"/>
            <a:ext cx="3810000" cy="28575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590925"/>
            <a:ext cx="3810000" cy="2505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60165" y="1575350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603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068" y="436640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কোনটি কোন উপজাতির 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2892" y="1484293"/>
            <a:ext cx="3903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উপরেরটি মণিপুরি এবং নিচেরটি মারমা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35669" y="600075"/>
            <a:ext cx="3848100" cy="282892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ক্ষুদ্র জাতিসত্তা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মণিপুরি ক্ষুদ্র জাতিসত্তা সম্পর্কে বলতে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85800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3657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8288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উপাধি, যা নামের শেষে যোগ করে বংশ পরিচয় দেয়া হয়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পাহাড়ে চাষাবাদের বিশেষ পদ্ধতি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8" t="29226" r="37163" b="16545"/>
          <a:stretch/>
        </p:blipFill>
        <p:spPr bwMode="auto">
          <a:xfrm>
            <a:off x="2590800" y="1378568"/>
            <a:ext cx="2505005" cy="25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077" y="4077483"/>
            <a:ext cx="2695484" cy="2018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190500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বেদাই আংগি 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7526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মেয়েদের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ব্লাউজ জাতীয় জামা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পূজা বা সভা-সমিতির জন্য ছাদযুক্ত চত্বর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মণ্ডপ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11"/>
          <a:stretch/>
        </p:blipFill>
        <p:spPr>
          <a:xfrm>
            <a:off x="2971800" y="1432738"/>
            <a:ext cx="1943100" cy="223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009907"/>
            <a:ext cx="2876550" cy="1797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2E4EE"/>
              </a:clrFrom>
              <a:clrTo>
                <a:srgbClr val="D2E4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34" t="49251" r="4097" b="18226"/>
          <a:stretch/>
        </p:blipFill>
        <p:spPr>
          <a:xfrm>
            <a:off x="7802323" y="3216542"/>
            <a:ext cx="655877" cy="1965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17760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05000"/>
            <a:ext cx="40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বান্দরবান, রাঙামাটি ও খাগড়াছড়ি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983" y="5181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জনগোষ্ঠীর গোত্রগুলোর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83" y="2616377"/>
            <a:ext cx="788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পেলেংসা, রিগ্রেসা, থংসা, ফ্রাংসা, মারোস ইত্যাদি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538287"/>
            <a:ext cx="571500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6680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0281" y="5615970"/>
            <a:ext cx="380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640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প্রাচীন কাল থেকেই বৌদ্ধ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81" y="5633176"/>
            <a:ext cx="366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143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সময় ধর্মীয় ও লোকাচার মিলিয়ে নানা অনুষ্ঠান পালন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220" y="3250457"/>
            <a:ext cx="3733800" cy="2627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7969</TotalTime>
  <Words>746</Words>
  <Application>Microsoft Office PowerPoint</Application>
  <PresentationFormat>On-screen Show (4:3)</PresentationFormat>
  <Paragraphs>180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866</cp:revision>
  <dcterms:created xsi:type="dcterms:W3CDTF">2006-08-16T00:00:00Z</dcterms:created>
  <dcterms:modified xsi:type="dcterms:W3CDTF">2020-01-08T13:10:35Z</dcterms:modified>
</cp:coreProperties>
</file>