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8" r:id="rId3"/>
    <p:sldId id="272" r:id="rId4"/>
    <p:sldId id="256" r:id="rId5"/>
    <p:sldId id="277" r:id="rId6"/>
    <p:sldId id="261" r:id="rId7"/>
    <p:sldId id="273" r:id="rId8"/>
    <p:sldId id="274" r:id="rId9"/>
    <p:sldId id="262" r:id="rId10"/>
    <p:sldId id="275" r:id="rId11"/>
    <p:sldId id="257" r:id="rId12"/>
    <p:sldId id="258" r:id="rId13"/>
    <p:sldId id="259" r:id="rId14"/>
    <p:sldId id="276" r:id="rId15"/>
    <p:sldId id="260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84" autoAdjust="0"/>
  </p:normalViewPr>
  <p:slideViewPr>
    <p:cSldViewPr>
      <p:cViewPr>
        <p:scale>
          <a:sx n="75" d="100"/>
          <a:sy n="75" d="100"/>
        </p:scale>
        <p:origin x="-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ক্রিকেট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পতাকা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উচ্ছ্বসিত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836C4-EE63-4DB3-AAFB-95A88AF5E55C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348B4931-C387-48CC-8965-F01275BDDCED}" type="presOf" srcId="{D268FA75-A581-494F-8F57-673F0FB72CF5}" destId="{093AC4F6-249F-4CC5-84DB-C1028D5CF4C0}" srcOrd="0" destOrd="0" presId="urn:microsoft.com/office/officeart/2005/8/layout/hList6"/>
    <dgm:cxn modelId="{32AA34D3-94C2-4655-8B90-D85FA8C7A776}" type="presParOf" srcId="{6F662E97-E5E3-4CEB-B637-15B73671BB93}" destId="{093AC4F6-249F-4CC5-84DB-C1028D5CF4C0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C4F6-249F-4CC5-84DB-C1028D5CF4C0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0" tIns="0" rIns="341313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ক্রিকেট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জিতে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পতাকা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উচ্ছ্বসিত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- 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5400" kern="1200" dirty="0"/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A132-8A28-4D71-BE6C-5BE673B6098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2456-7B45-4335-B253-DEA2B580B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12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17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80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87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78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2456-7B45-4335-B253-DEA2B580BA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5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188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88" y="7345090"/>
            <a:ext cx="1750423" cy="1167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87" y="7476487"/>
            <a:ext cx="4619625" cy="21050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00" y="7386566"/>
            <a:ext cx="5080000" cy="28848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0" y="7550250"/>
            <a:ext cx="3810000" cy="28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8214600"/>
            <a:ext cx="2438400" cy="1828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00" y="7674000"/>
            <a:ext cx="3810000" cy="381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25" y="7404900"/>
            <a:ext cx="8286750" cy="464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25" y="8181150"/>
            <a:ext cx="4933950" cy="3695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6566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2" y="1019770"/>
            <a:ext cx="7390115" cy="464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00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760720"/>
            <a:ext cx="7924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7405"/>
            <a:ext cx="5029200" cy="3387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108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908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  বাংলাদেশের হৃদয়  হতে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 আপনি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এই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অপরূপ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রূপে বাহির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ওগো মা, তোমায় দেখে দেখে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ফিরে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দুয়ার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আজি খুলে গেছে সোনার মন্দিরে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53" y="533400"/>
            <a:ext cx="5374247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9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743596"/>
            <a:ext cx="3387322" cy="2434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83908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হাতে তোর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খড়্‌গ জ্বলে,  বাঁ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করে শঙ্কাহরণ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 নয়নে স্নেহের হাসি,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ললাটনেত্র   আগুনবরণ।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ওগো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মা, তোমার কী মুরতি আজি দেখি 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মুক্ত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পুঞ্জ মেঘে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লুকায়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অশনি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আঁচল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ঝলে আকাশতলে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রৌদ্রবসনী!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ওগো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তোমায় দেখে আখিঁ না ফিরে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দুয়ার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আজি খুলে গেছে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সোনার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মন্দিরে!!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69"/>
          <a:stretch/>
        </p:blipFill>
        <p:spPr>
          <a:xfrm>
            <a:off x="5867400" y="1145907"/>
            <a:ext cx="3251200" cy="21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3371889" cy="2434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6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9000" contrast="3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01" b="9148"/>
          <a:stretch/>
        </p:blipFill>
        <p:spPr>
          <a:xfrm>
            <a:off x="4963797" y="2895600"/>
            <a:ext cx="3862863" cy="262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19200" y="3048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অনাদরে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ভেবেছিলাম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দুঃখিনী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দুখের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নাইকো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মলিন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দীপ্তিরাশি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" y="2876309"/>
            <a:ext cx="3862863" cy="262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41024206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4533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356578" cy="2728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5814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স্রোতে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ভাসাও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হৃদয়মাঝে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হৃদয়হরণী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ওগো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তোমায়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আঁখি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ফিরে!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আজি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খুলে গেছে সোনার মন্দিরে!!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00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278081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4999185"/>
            <a:ext cx="3467167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সচেতচতা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62227" y="5870516"/>
            <a:ext cx="2697390" cy="5867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990601" y="5929053"/>
            <a:ext cx="3467166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জাগা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62227" y="4999185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491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304800"/>
            <a:ext cx="7538049" cy="419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>
                <a:solidFill>
                  <a:schemeClr val="tx1"/>
                </a:solidFill>
                <a:cs typeface="NikoshBAN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cs typeface="NikoshBAN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400" dirty="0" smtClean="0">
              <a:ea typeface="Times New Roman"/>
              <a:cs typeface="NikoshBAN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উদ্দীপকের ভাব  সাদৃশ্যপূর্ণ কবিতার যে চরণে  প্রকাশ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পেয়েছে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-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অনাদরে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ভেবেছিলাম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দুঃখিনী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400" dirty="0">
              <a:ea typeface="Times New Roman"/>
              <a:cs typeface="Vrinda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দীপ্তিরাশি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!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ওগো মা, তোমায় দেখে দেখে আখিঁ না ফিরে!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 আজি খুলে গেছে সোনার মন্দিরে!!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6022" y="464075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462827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6022" y="5635079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5486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97" y="4640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981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295400" y="1600200"/>
            <a:ext cx="6352309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1" y="3623813"/>
            <a:ext cx="6276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রক্ষায়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১০টি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6738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809" y="4572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056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1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599"/>
            <a:ext cx="5334000" cy="5236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1" y="5279570"/>
            <a:ext cx="5312228" cy="1197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772" y="5295897"/>
            <a:ext cx="5388428" cy="119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8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09800" y="349311"/>
            <a:ext cx="486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হৃদয়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1244691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68945"/>
            <a:ext cx="5900057" cy="3933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ব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2260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1" descr="Rabindranath_Tagore_-_A_Poet_like_no_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6" y="406324"/>
            <a:ext cx="1978166" cy="2967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136239" y="228600"/>
            <a:ext cx="5867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১৮৬১ খ্রিস্টাব্দের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৭ই মে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 ১২৬৮ সনের 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২৫শে বৈশাখ কলকাতা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জোড়াসাঁকোর ঠাকুর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পরিবারে জন্মগ্রহণ করেন।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3937" y="3505200"/>
            <a:ext cx="6891636" cy="2688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গীতাঞ্জলী, শেষের কবিতা, চিত্রা, কড়ি ও কোমল,  সোনার তরী ইত্যাদি।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শুধু কবি নন। কথা সাহিত্যিক, 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নাট্যকার,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গীতিকার,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চিত্রশিল্পী,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চিন্তাবিদ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সমাজসেবী ও শিক্ষাবিদ।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566" y="4850688"/>
            <a:ext cx="7186443" cy="132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4674" y="1868177"/>
            <a:ext cx="6438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১৯১৩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 রবীন্দ্রনাথ গীতাঞ্জলী কাব্যের জন্য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এশিয়ার মধ্যে প্রথম সাহিত্যে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নোবেল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 লাভ করেন।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643" y="3714977"/>
            <a:ext cx="1817848" cy="678511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679" y="406324"/>
            <a:ext cx="124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797" y="4393488"/>
            <a:ext cx="223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 এবং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990600" y="6172200"/>
            <a:ext cx="15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9202" y="6193275"/>
            <a:ext cx="64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১৯৪১ খ্রিষ্টাব্দের ৭ ই আগস্ট( ২২ শে শ্রাবণ, ১৩৪৮ বঙ্গাব্দ)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2679" y="1889948"/>
            <a:ext cx="124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নোবেল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162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5" grpId="0"/>
      <p:bldP spid="36" grpId="0"/>
      <p:bldP spid="2" grpId="0"/>
      <p:bldP spid="38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2242457" y="355092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956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60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পুঞ্জ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1993095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খড়্‌গ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দীপ্তিরাশি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5626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381000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স্তুপ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1967695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 ব্যবহৃত প্রাচীন অস্ত্র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601655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ছটা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5257800"/>
            <a:ext cx="2133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বজ্র,বাজ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10" y="34724"/>
            <a:ext cx="22098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10" y="1676400"/>
            <a:ext cx="22098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94" t="14446" r="15000" b="13291"/>
          <a:stretch/>
        </p:blipFill>
        <p:spPr>
          <a:xfrm>
            <a:off x="3053304" y="3429000"/>
            <a:ext cx="2209801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04" y="5257800"/>
            <a:ext cx="2209801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6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810</Words>
  <Application>Microsoft Office PowerPoint</Application>
  <PresentationFormat>On-screen Show (4:3)</PresentationFormat>
  <Paragraphs>143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ZERIN</dc:creator>
  <cp:lastModifiedBy>Pairul</cp:lastModifiedBy>
  <cp:revision>55</cp:revision>
  <dcterms:created xsi:type="dcterms:W3CDTF">2006-08-16T00:00:00Z</dcterms:created>
  <dcterms:modified xsi:type="dcterms:W3CDTF">2020-01-08T13:09:00Z</dcterms:modified>
</cp:coreProperties>
</file>