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70" r:id="rId11"/>
    <p:sldId id="271" r:id="rId12"/>
    <p:sldId id="272" r:id="rId13"/>
    <p:sldId id="278" r:id="rId14"/>
    <p:sldId id="264" r:id="rId15"/>
    <p:sldId id="265" r:id="rId16"/>
    <p:sldId id="266" r:id="rId17"/>
    <p:sldId id="268" r:id="rId18"/>
    <p:sldId id="279" r:id="rId19"/>
    <p:sldId id="280" r:id="rId20"/>
    <p:sldId id="275" r:id="rId21"/>
    <p:sldId id="267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6DC7-F265-45A6-8969-41E30F6D5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09540-9245-4136-90F4-F18FC786A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BEC5-2C64-427A-A7AB-062E6485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A9ED0-4E5A-4CB7-A303-7E25A321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41B2-157E-4EC7-BAD1-C80A7967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8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B2FD-4F8F-4E67-B5CB-22EAEC86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ECA1E-00C4-4895-9362-45B446D44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28B5-0C6F-4142-ABAB-3E974535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1F2B1-6284-4803-ADC1-C596D66B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6A791-CB4B-4368-BDCA-E5F75EDE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E2776-66BF-4810-9EAB-2A6FC82B2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93805-D55A-453F-94A5-10E339537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5E51C-C73F-4580-A673-1B12B13A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9B2-C4E8-40CA-B886-D5156703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8ED1-BE07-4B15-8CBE-962EAA34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EA42-F310-4E36-9614-2F16D296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D1373-DF08-493A-8C82-AB08E040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C8FB4-3543-4947-9A74-4C6D5CEE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1932-EADB-45C7-BF71-19C4E794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C61C-2AC5-46F1-97D5-1B9197BC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A6E3-7779-4163-B29D-6C13E2DC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B7369-C8B1-41B5-B11D-A67FE0EF3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E3BC-E3BD-4E8F-A155-7476FA89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C35FC-5255-4764-ACC4-F9BE1F68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B9BA-8275-432B-A5F2-FD5CCF6B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AAA1-3065-473F-B44A-06D71033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61BA-F184-4B91-855B-690B1631A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DA891-A686-47E2-94E9-9F846AC47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45D79-67EE-48E8-9B90-F9991F8B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007C3-6C27-444C-9284-61B1E024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29A1B-1CE7-4AC4-9B39-1A0E992A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985-7CFC-4B3F-A724-C1743E7D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BC1D7-85FB-4E85-B0EC-79725825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EF174-EFCA-42AA-B8FA-7B851235F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1CB8-92FD-4F92-9FBD-551EF1967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DEA16-3D52-4954-8E22-866743AEA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31D02-A4D1-4560-A8EA-7C8DC004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8A0DF-6292-47F4-BFF0-C43E134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5AC81-9BA8-431E-8DA2-D9B6DC0E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0128-1581-49AC-A3E6-8AAFF797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BCFD3-88BB-4F6D-9B3E-5F464B76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9A915-87C2-4E40-A2B6-201781C5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2DC36-32B5-4273-A7FD-1557CFBC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5B77-3C70-4462-8736-BFB16A5C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9E9CF-ED6D-4666-AE45-A7A48192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826E5-625A-4838-90A6-D5952113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9D15-FB7E-4953-9239-41EDE8BC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88F1-FEED-45BE-B263-16B1ADB1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D559C-60E7-4D3E-B324-0E1524CA6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CB9C-348F-4DCD-A2C5-EF65A210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07466-8C3A-4F56-8A5E-E79F75FC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A64D2-3A01-42E7-B42D-E82F48DF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D942-197D-4975-9342-2626183F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C4276-CB0C-416A-A5F7-B09A042E8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4FD9-8FEC-4902-B023-E4FA2E127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37884-4195-4F45-A153-9B005271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7EA40-B145-40E1-940F-A411C4C2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9790-E2AC-4686-8FA5-41EDC824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3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A76E6-5E71-4025-86AC-BF8D3F4B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A2325-7583-4E1E-8CB9-E466E8A26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5C58-7F97-4FFF-9ACE-EC2FE7360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4CCC-928F-440C-862B-ACA85CA62C6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2E884-5FEE-4FD2-9D86-6A68303C1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0AF3E-7838-4A30-9FF2-6272E6A0B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D711-B6D0-45EC-AE88-93D889BED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7.tmp"/><Relationship Id="rId4" Type="http://schemas.openxmlformats.org/officeDocument/2006/relationships/image" Target="../media/image1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jp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DE0FEF-9E89-4A74-B582-575A848E7734}"/>
              </a:ext>
            </a:extLst>
          </p:cNvPr>
          <p:cNvSpPr/>
          <p:nvPr/>
        </p:nvSpPr>
        <p:spPr>
          <a:xfrm>
            <a:off x="3048712" y="4999584"/>
            <a:ext cx="5956241" cy="153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D56896C-7BE3-4325-9BBD-027F43FBC8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A5702-C658-455F-85D6-DA02FAEB2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20672" r="18390" b="10064"/>
          <a:stretch/>
        </p:blipFill>
        <p:spPr>
          <a:xfrm>
            <a:off x="3048712" y="520234"/>
            <a:ext cx="6513341" cy="4495934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BCBC5505-DC14-496C-91DA-0C2EA450C5BB}"/>
              </a:ext>
            </a:extLst>
          </p:cNvPr>
          <p:cNvSpPr/>
          <p:nvPr/>
        </p:nvSpPr>
        <p:spPr>
          <a:xfrm>
            <a:off x="3205549" y="5191291"/>
            <a:ext cx="1392701" cy="11535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B8D05D9-DD19-43F1-B9D9-0F37DC8B2280}"/>
              </a:ext>
            </a:extLst>
          </p:cNvPr>
          <p:cNvSpPr/>
          <p:nvPr/>
        </p:nvSpPr>
        <p:spPr>
          <a:xfrm>
            <a:off x="4634132" y="5168302"/>
            <a:ext cx="1392701" cy="11535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789C216-7EB3-49F0-A34D-29D378A35914}"/>
              </a:ext>
            </a:extLst>
          </p:cNvPr>
          <p:cNvSpPr/>
          <p:nvPr/>
        </p:nvSpPr>
        <p:spPr>
          <a:xfrm>
            <a:off x="6062715" y="5184216"/>
            <a:ext cx="1392701" cy="11535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D700CF7F-FF44-4431-8482-0D97CF38DD87}"/>
              </a:ext>
            </a:extLst>
          </p:cNvPr>
          <p:cNvSpPr/>
          <p:nvPr/>
        </p:nvSpPr>
        <p:spPr>
          <a:xfrm>
            <a:off x="7491298" y="5141240"/>
            <a:ext cx="1392701" cy="11535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33113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D9119-19D6-4F86-A0E9-C1A82A5D56CE}"/>
              </a:ext>
            </a:extLst>
          </p:cNvPr>
          <p:cNvSpPr txBox="1"/>
          <p:nvPr/>
        </p:nvSpPr>
        <p:spPr>
          <a:xfrm>
            <a:off x="1836622" y="4923956"/>
            <a:ext cx="756859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সাহায্যে আমরা দেখি ও বিভিন্ন কাজ করি।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AC9F39-9BBD-4649-A760-C14F9FA24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99" y="471408"/>
            <a:ext cx="7652098" cy="4304306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11317512-24A2-4DA2-918E-06D856FC6789}"/>
              </a:ext>
            </a:extLst>
          </p:cNvPr>
          <p:cNvSpPr/>
          <p:nvPr/>
        </p:nvSpPr>
        <p:spPr>
          <a:xfrm>
            <a:off x="10038521" y="318052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8D5FD298-5B79-4A0A-8F8F-E8824D857596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127CC-93D5-4B0E-B2C7-AC7862DCB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7641" y="119923"/>
            <a:ext cx="4931760" cy="5381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9EE910-8653-4F08-ABC3-3F07B2DFDC8C}"/>
              </a:ext>
            </a:extLst>
          </p:cNvPr>
          <p:cNvSpPr txBox="1"/>
          <p:nvPr/>
        </p:nvSpPr>
        <p:spPr>
          <a:xfrm>
            <a:off x="3110458" y="5621315"/>
            <a:ext cx="590612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চালাতে বিদ্যুৎ ব্যবহার করি।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8EC34CDE-CB6D-4FCB-907B-9BDCAAA1974A}"/>
              </a:ext>
            </a:extLst>
          </p:cNvPr>
          <p:cNvSpPr/>
          <p:nvPr/>
        </p:nvSpPr>
        <p:spPr>
          <a:xfrm>
            <a:off x="9925878" y="304799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C8BFEA0D-1FC3-44A7-B8B7-820EB3B4BFB8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D81C7-2AB1-4899-9B1C-28E6EF7AB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91"/>
          <a:stretch/>
        </p:blipFill>
        <p:spPr>
          <a:xfrm rot="5400000">
            <a:off x="1330744" y="88648"/>
            <a:ext cx="3521914" cy="4819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 result for fan">
            <a:extLst>
              <a:ext uri="{FF2B5EF4-FFF2-40B4-BE49-F238E27FC236}">
                <a16:creationId xmlns:a16="http://schemas.microsoft.com/office/drawing/2014/main" id="{BCFD9346-D3D5-41B6-9A51-83377035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5753"/>
            <a:ext cx="4651948" cy="34935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A9DCB-1957-4949-9D4E-813CB2642E56}"/>
              </a:ext>
            </a:extLst>
          </p:cNvPr>
          <p:cNvSpPr txBox="1"/>
          <p:nvPr/>
        </p:nvSpPr>
        <p:spPr>
          <a:xfrm>
            <a:off x="6816766" y="4701881"/>
            <a:ext cx="366259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 চালাতে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F4CAE-8D5F-4A0F-90E1-7D3F1E585004}"/>
              </a:ext>
            </a:extLst>
          </p:cNvPr>
          <p:cNvSpPr/>
          <p:nvPr/>
        </p:nvSpPr>
        <p:spPr>
          <a:xfrm>
            <a:off x="1079271" y="4673508"/>
            <a:ext cx="4024859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 জ্বালাতে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62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F4CAE-8D5F-4A0F-90E1-7D3F1E585004}"/>
              </a:ext>
            </a:extLst>
          </p:cNvPr>
          <p:cNvSpPr/>
          <p:nvPr/>
        </p:nvSpPr>
        <p:spPr>
          <a:xfrm>
            <a:off x="2962900" y="5669152"/>
            <a:ext cx="436729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 চালিত খেলনা গাড়ি 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E4969-C819-4C4E-B19C-2DB0FFCD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5" y="314792"/>
            <a:ext cx="5921115" cy="4946756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FD1435DC-8B38-4CCF-A0F2-18FFABF0BD22}"/>
              </a:ext>
            </a:extLst>
          </p:cNvPr>
          <p:cNvSpPr/>
          <p:nvPr/>
        </p:nvSpPr>
        <p:spPr>
          <a:xfrm>
            <a:off x="9925878" y="304799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AECFA951-1840-44C2-AC70-8188B07CFA8E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4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DFC88-872A-4F87-B173-537B754322EC}"/>
              </a:ext>
            </a:extLst>
          </p:cNvPr>
          <p:cNvSpPr txBox="1"/>
          <p:nvPr/>
        </p:nvSpPr>
        <p:spPr>
          <a:xfrm>
            <a:off x="854765" y="669234"/>
            <a:ext cx="1048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একটি ছক খাতায় তৈরি কর। তোমার পাশের সহপাঠির সাথে আলোচনা করে তোমরা কখন শক্তি ব্যবহার কর সেগুলো খাতায় লেখ।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970F4C-04DD-48BE-8394-7954BCBF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11939"/>
              </p:ext>
            </p:extLst>
          </p:nvPr>
        </p:nvGraphicFramePr>
        <p:xfrm>
          <a:off x="2018748" y="1869563"/>
          <a:ext cx="7832035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32035">
                  <a:extLst>
                    <a:ext uri="{9D8B030D-6E8A-4147-A177-3AD203B41FA5}">
                      <a16:colId xmlns:a16="http://schemas.microsoft.com/office/drawing/2014/main" val="210061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bn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কখন শক্তি ব্যবহার করি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291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9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09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6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14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3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3DEAB0-E67D-4F19-90F7-D2E522B7297B}"/>
              </a:ext>
            </a:extLst>
          </p:cNvPr>
          <p:cNvGrpSpPr/>
          <p:nvPr/>
        </p:nvGrpSpPr>
        <p:grpSpPr>
          <a:xfrm>
            <a:off x="2023957" y="1457739"/>
            <a:ext cx="6921260" cy="4028661"/>
            <a:chOff x="986659" y="1731881"/>
            <a:chExt cx="5109341" cy="35634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E58CCD-AAC6-4948-89A6-7794B2C0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659" y="1731881"/>
              <a:ext cx="5109341" cy="35634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Sun 5">
              <a:extLst>
                <a:ext uri="{FF2B5EF4-FFF2-40B4-BE49-F238E27FC236}">
                  <a16:creationId xmlns:a16="http://schemas.microsoft.com/office/drawing/2014/main" id="{EFF02726-25BE-4EAC-9D05-60F2383BA6FE}"/>
                </a:ext>
              </a:extLst>
            </p:cNvPr>
            <p:cNvSpPr/>
            <p:nvPr/>
          </p:nvSpPr>
          <p:spPr>
            <a:xfrm>
              <a:off x="2912166" y="3147473"/>
              <a:ext cx="417444" cy="366116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8F0644D7-33F0-442C-B9DC-909237CA1A1E}"/>
              </a:ext>
            </a:extLst>
          </p:cNvPr>
          <p:cNvSpPr/>
          <p:nvPr/>
        </p:nvSpPr>
        <p:spPr>
          <a:xfrm>
            <a:off x="3432314" y="357809"/>
            <a:ext cx="3578086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দেখো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52ABA-246A-4BCC-998F-241FAD3479A8}"/>
              </a:ext>
            </a:extLst>
          </p:cNvPr>
          <p:cNvSpPr txBox="1"/>
          <p:nvPr/>
        </p:nvSpPr>
        <p:spPr>
          <a:xfrm>
            <a:off x="4055087" y="5777899"/>
            <a:ext cx="328322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আমাদের কী দেয়?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80F86-C2B2-440F-A757-FD84D848BAF3}"/>
              </a:ext>
            </a:extLst>
          </p:cNvPr>
          <p:cNvSpPr txBox="1"/>
          <p:nvPr/>
        </p:nvSpPr>
        <p:spPr>
          <a:xfrm>
            <a:off x="4055087" y="5779582"/>
            <a:ext cx="384297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কী কাজে লাগে?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363FB1-4F60-4580-992B-C0BCFC456B45}"/>
              </a:ext>
            </a:extLst>
          </p:cNvPr>
          <p:cNvGrpSpPr/>
          <p:nvPr/>
        </p:nvGrpSpPr>
        <p:grpSpPr>
          <a:xfrm>
            <a:off x="887739" y="1424608"/>
            <a:ext cx="10177669" cy="4028661"/>
            <a:chOff x="954157" y="1457738"/>
            <a:chExt cx="10177669" cy="40286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3F52D0-8D9D-4420-A2D5-D140D49F2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157" y="1457739"/>
              <a:ext cx="5141843" cy="40286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1BE10E-B8E3-4CD7-8C12-D32F1F52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57738"/>
              <a:ext cx="5035826" cy="40286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7DF627-A5A8-4286-BAA8-69C61164A9F9}"/>
              </a:ext>
            </a:extLst>
          </p:cNvPr>
          <p:cNvSpPr txBox="1"/>
          <p:nvPr/>
        </p:nvSpPr>
        <p:spPr>
          <a:xfrm>
            <a:off x="2902226" y="5762595"/>
            <a:ext cx="642730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ছাড়া আর কোথা থেকে আমরা আলো পাই?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hlinkClick r:id="rId6" action="ppaction://hlinksldjump"/>
            <a:extLst>
              <a:ext uri="{FF2B5EF4-FFF2-40B4-BE49-F238E27FC236}">
                <a16:creationId xmlns:a16="http://schemas.microsoft.com/office/drawing/2014/main" id="{61C71138-770D-41A0-B275-A5EAFDAFF29E}"/>
              </a:ext>
            </a:extLst>
          </p:cNvPr>
          <p:cNvSpPr/>
          <p:nvPr/>
        </p:nvSpPr>
        <p:spPr>
          <a:xfrm>
            <a:off x="9925878" y="304799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hlinkClick r:id="rId7" action="ppaction://hlinksldjump"/>
            <a:extLst>
              <a:ext uri="{FF2B5EF4-FFF2-40B4-BE49-F238E27FC236}">
                <a16:creationId xmlns:a16="http://schemas.microsoft.com/office/drawing/2014/main" id="{0BB3B24E-8B25-46D6-A353-B5DA06505992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fan">
            <a:extLst>
              <a:ext uri="{FF2B5EF4-FFF2-40B4-BE49-F238E27FC236}">
                <a16:creationId xmlns:a16="http://schemas.microsoft.com/office/drawing/2014/main" id="{BB2C0BBB-43C4-4DC7-9C5B-299C8D3C8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24" y="241483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EC52A8-A268-4D89-9CD8-042033FFE5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9" b="14534"/>
          <a:stretch/>
        </p:blipFill>
        <p:spPr>
          <a:xfrm>
            <a:off x="266364" y="241483"/>
            <a:ext cx="3246784" cy="192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D3DDF-5791-4CF5-8BA6-72B1E1CC39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8483" r="13171" b="10778"/>
          <a:stretch/>
        </p:blipFill>
        <p:spPr>
          <a:xfrm>
            <a:off x="8384237" y="241483"/>
            <a:ext cx="3541399" cy="2252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99C84-6B28-4F26-916F-B3ED62B9BC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1" y="3027171"/>
            <a:ext cx="1986580" cy="3114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AF954E-56AF-4E2E-BE28-D9906D86F137}"/>
              </a:ext>
            </a:extLst>
          </p:cNvPr>
          <p:cNvSpPr txBox="1"/>
          <p:nvPr/>
        </p:nvSpPr>
        <p:spPr>
          <a:xfrm>
            <a:off x="597817" y="2120203"/>
            <a:ext cx="221628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4B87E-EBAE-435A-A02C-C171E45EFD4B}"/>
              </a:ext>
            </a:extLst>
          </p:cNvPr>
          <p:cNvSpPr txBox="1"/>
          <p:nvPr/>
        </p:nvSpPr>
        <p:spPr>
          <a:xfrm>
            <a:off x="4687073" y="2173663"/>
            <a:ext cx="221628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AE6B8-5E6A-4486-8CEA-03DA02BFFEF5}"/>
              </a:ext>
            </a:extLst>
          </p:cNvPr>
          <p:cNvSpPr txBox="1"/>
          <p:nvPr/>
        </p:nvSpPr>
        <p:spPr>
          <a:xfrm>
            <a:off x="8964234" y="2663273"/>
            <a:ext cx="221628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37795-E7AF-4B2C-B49F-F71DA6BD1233}"/>
              </a:ext>
            </a:extLst>
          </p:cNvPr>
          <p:cNvSpPr txBox="1"/>
          <p:nvPr/>
        </p:nvSpPr>
        <p:spPr>
          <a:xfrm>
            <a:off x="524761" y="5961025"/>
            <a:ext cx="221628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0D48E72B-F29C-4969-B320-0E7A9168C8E6}"/>
              </a:ext>
            </a:extLst>
          </p:cNvPr>
          <p:cNvSpPr/>
          <p:nvPr/>
        </p:nvSpPr>
        <p:spPr>
          <a:xfrm>
            <a:off x="4935504" y="4291478"/>
            <a:ext cx="5084514" cy="980661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তোমরা কোথায় দেখো?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E61BF50-4F8B-427E-8BCC-9447925803C3}"/>
              </a:ext>
            </a:extLst>
          </p:cNvPr>
          <p:cNvSpPr/>
          <p:nvPr/>
        </p:nvSpPr>
        <p:spPr>
          <a:xfrm>
            <a:off x="5127039" y="4339229"/>
            <a:ext cx="4701444" cy="93102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চালাতে কী প্রয়োজন?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E944055-516E-44DA-8DA5-05BCA3958BE3}"/>
              </a:ext>
            </a:extLst>
          </p:cNvPr>
          <p:cNvSpPr/>
          <p:nvPr/>
        </p:nvSpPr>
        <p:spPr>
          <a:xfrm>
            <a:off x="1040295" y="2658882"/>
            <a:ext cx="3008244" cy="106017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দল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0D5CF62-81DE-4DDC-AB2F-7BDFD9ADAD45}"/>
              </a:ext>
            </a:extLst>
          </p:cNvPr>
          <p:cNvSpPr/>
          <p:nvPr/>
        </p:nvSpPr>
        <p:spPr>
          <a:xfrm>
            <a:off x="1040295" y="4488012"/>
            <a:ext cx="3008244" cy="106017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দল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AF87705A-7874-41A4-BBFF-4D22A6B32EE0}"/>
              </a:ext>
            </a:extLst>
          </p:cNvPr>
          <p:cNvSpPr/>
          <p:nvPr/>
        </p:nvSpPr>
        <p:spPr>
          <a:xfrm>
            <a:off x="872604" y="512174"/>
            <a:ext cx="10212737" cy="1510747"/>
          </a:xfrm>
          <a:prstGeom prst="flowChartDecision">
            <a:avLst/>
          </a:prstGeom>
          <a:gradFill>
            <a:gsLst>
              <a:gs pos="14000">
                <a:schemeClr val="accent1">
                  <a:lumMod val="75000"/>
                </a:schemeClr>
              </a:gs>
              <a:gs pos="35000">
                <a:schemeClr val="accent5">
                  <a:lumMod val="75000"/>
                </a:schemeClr>
              </a:gs>
              <a:gs pos="75000">
                <a:srgbClr val="FF0000"/>
              </a:gs>
              <a:gs pos="54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২ টি দলে ভাগ হয়ে বস।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21F8C-E365-4DE1-8118-609AF8EC5733}"/>
              </a:ext>
            </a:extLst>
          </p:cNvPr>
          <p:cNvSpPr txBox="1"/>
          <p:nvPr/>
        </p:nvSpPr>
        <p:spPr>
          <a:xfrm>
            <a:off x="4923693" y="2782669"/>
            <a:ext cx="41781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৩টি ব্যবহার লেখ।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A12AB-482D-480B-BC5B-FBC06C39BF07}"/>
              </a:ext>
            </a:extLst>
          </p:cNvPr>
          <p:cNvSpPr txBox="1"/>
          <p:nvPr/>
        </p:nvSpPr>
        <p:spPr>
          <a:xfrm>
            <a:off x="4923693" y="4437148"/>
            <a:ext cx="41781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৩টি ব্যবহার লেখ।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F2E2A564-01F5-4313-AF3B-D540526C8CFC}"/>
              </a:ext>
            </a:extLst>
          </p:cNvPr>
          <p:cNvSpPr/>
          <p:nvPr/>
        </p:nvSpPr>
        <p:spPr>
          <a:xfrm>
            <a:off x="9925878" y="304799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A6C38DD0-ACC5-4B29-9142-E515BF1C60D5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B14028-354E-4B6E-B1AD-D6E897AB2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/>
        </p:blipFill>
        <p:spPr>
          <a:xfrm>
            <a:off x="1139688" y="1245704"/>
            <a:ext cx="2402866" cy="2087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2D3C99-389F-4FF2-9A8B-B406C1ADD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05" y="1376374"/>
            <a:ext cx="3424778" cy="2504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4C4CA3-9EDB-408E-90DB-FB2AF9736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38" y="1376374"/>
            <a:ext cx="3424778" cy="250466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7F64DA8-FE68-4338-BD53-FC6E2A577F15}"/>
              </a:ext>
            </a:extLst>
          </p:cNvPr>
          <p:cNvGrpSpPr/>
          <p:nvPr/>
        </p:nvGrpSpPr>
        <p:grpSpPr>
          <a:xfrm>
            <a:off x="1577009" y="3021496"/>
            <a:ext cx="1144769" cy="833099"/>
            <a:chOff x="1577009" y="3021496"/>
            <a:chExt cx="1144769" cy="83309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043462-7278-4A28-8B2A-F3E49B9A99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7009" y="3021496"/>
              <a:ext cx="384313" cy="70713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FCB3BA-1B09-4110-B577-F9693623D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2376" y="3068987"/>
              <a:ext cx="83772" cy="74920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12CAB0-F89F-49C5-9BC8-9B08FBC9A494}"/>
                </a:ext>
              </a:extLst>
            </p:cNvPr>
            <p:cNvCxnSpPr>
              <a:cxnSpLocks/>
            </p:cNvCxnSpPr>
            <p:nvPr/>
          </p:nvCxnSpPr>
          <p:spPr>
            <a:xfrm>
              <a:off x="2403867" y="3110097"/>
              <a:ext cx="317911" cy="61853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339E03-42AD-45C0-B049-8DC1841FD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5750" y="3057744"/>
              <a:ext cx="261733" cy="76670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550AA6-8AC8-4057-B114-44A7833A5193}"/>
                </a:ext>
              </a:extLst>
            </p:cNvPr>
            <p:cNvCxnSpPr>
              <a:cxnSpLocks/>
            </p:cNvCxnSpPr>
            <p:nvPr/>
          </p:nvCxnSpPr>
          <p:spPr>
            <a:xfrm>
              <a:off x="2288040" y="3087894"/>
              <a:ext cx="106161" cy="76670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7B1F666-4B6D-41F6-943B-0EC32C9C5652}"/>
              </a:ext>
            </a:extLst>
          </p:cNvPr>
          <p:cNvSpPr txBox="1"/>
          <p:nvPr/>
        </p:nvSpPr>
        <p:spPr>
          <a:xfrm>
            <a:off x="949120" y="4492355"/>
            <a:ext cx="2216280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77F5F2-2EDF-421B-91B1-F55165E2B841}"/>
              </a:ext>
            </a:extLst>
          </p:cNvPr>
          <p:cNvSpPr txBox="1"/>
          <p:nvPr/>
        </p:nvSpPr>
        <p:spPr>
          <a:xfrm>
            <a:off x="4955184" y="4492355"/>
            <a:ext cx="221628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07641D-157B-4026-AE14-A1E88367C842}"/>
              </a:ext>
            </a:extLst>
          </p:cNvPr>
          <p:cNvSpPr txBox="1"/>
          <p:nvPr/>
        </p:nvSpPr>
        <p:spPr>
          <a:xfrm>
            <a:off x="8961248" y="4461959"/>
            <a:ext cx="2216280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B2E009-7015-4F3D-932A-D0DD78092D46}"/>
              </a:ext>
            </a:extLst>
          </p:cNvPr>
          <p:cNvSpPr txBox="1"/>
          <p:nvPr/>
        </p:nvSpPr>
        <p:spPr>
          <a:xfrm>
            <a:off x="4586842" y="411111"/>
            <a:ext cx="2216280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D46C9E6B-11DD-4D8F-8A41-86D0289970D3}"/>
              </a:ext>
            </a:extLst>
          </p:cNvPr>
          <p:cNvSpPr/>
          <p:nvPr/>
        </p:nvSpPr>
        <p:spPr>
          <a:xfrm>
            <a:off x="9925878" y="304799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89D944BC-2ABB-46A3-95A2-8968B24F5A74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0A0570-BA58-4BF2-856A-8FDD62284467}"/>
              </a:ext>
            </a:extLst>
          </p:cNvPr>
          <p:cNvGrpSpPr/>
          <p:nvPr/>
        </p:nvGrpSpPr>
        <p:grpSpPr>
          <a:xfrm>
            <a:off x="257177" y="1295029"/>
            <a:ext cx="4619624" cy="3786735"/>
            <a:chOff x="442706" y="1132076"/>
            <a:chExt cx="5497582" cy="47840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42A7F0-0925-4166-96D6-E32850A35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8" y="3840024"/>
              <a:ext cx="3063737" cy="18859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7A51F1-B86B-48F5-825A-A9F01CA2E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496" y="1753466"/>
              <a:ext cx="2140226" cy="26384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D4E72-CBCA-4448-8920-9D50E9B64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7" y="2049324"/>
              <a:ext cx="2552700" cy="17907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1B1A3D-F4C8-4FE9-8105-3CB9E28ACBE3}"/>
                </a:ext>
              </a:extLst>
            </p:cNvPr>
            <p:cNvSpPr/>
            <p:nvPr/>
          </p:nvSpPr>
          <p:spPr>
            <a:xfrm>
              <a:off x="442706" y="1132076"/>
              <a:ext cx="5497582" cy="4784035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653337-B450-4193-BE80-55B746E36414}"/>
              </a:ext>
            </a:extLst>
          </p:cNvPr>
          <p:cNvGrpSpPr/>
          <p:nvPr/>
        </p:nvGrpSpPr>
        <p:grpSpPr>
          <a:xfrm>
            <a:off x="5222359" y="1355405"/>
            <a:ext cx="6556117" cy="3756547"/>
            <a:chOff x="5247861" y="1325217"/>
            <a:chExt cx="6686959" cy="39133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92D5870-6427-46E6-A71F-60283F7B1B04}"/>
                </a:ext>
              </a:extLst>
            </p:cNvPr>
            <p:cNvGrpSpPr/>
            <p:nvPr/>
          </p:nvGrpSpPr>
          <p:grpSpPr>
            <a:xfrm>
              <a:off x="5346978" y="1358549"/>
              <a:ext cx="6457004" cy="3606007"/>
              <a:chOff x="5346978" y="1359941"/>
              <a:chExt cx="6587846" cy="375654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7C1CA25-3915-4E8D-9FA9-CA61B86B8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6978" y="1394666"/>
                <a:ext cx="3591889" cy="368709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A305257-A073-483B-A9A5-2C91979B0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558572" y="1740236"/>
                <a:ext cx="3756547" cy="299595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AC4F83-BA80-4C87-ACCE-0C670657BAA7}"/>
                </a:ext>
              </a:extLst>
            </p:cNvPr>
            <p:cNvSpPr/>
            <p:nvPr/>
          </p:nvSpPr>
          <p:spPr>
            <a:xfrm>
              <a:off x="5247861" y="1325217"/>
              <a:ext cx="6686959" cy="3913319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87EF9BE-E10B-4B52-B893-DC8B70DC6C07}"/>
              </a:ext>
            </a:extLst>
          </p:cNvPr>
          <p:cNvSpPr txBox="1"/>
          <p:nvPr/>
        </p:nvSpPr>
        <p:spPr>
          <a:xfrm>
            <a:off x="1101173" y="5385106"/>
            <a:ext cx="221628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2AD05B-0364-43CF-BE98-CF6ED041A943}"/>
              </a:ext>
            </a:extLst>
          </p:cNvPr>
          <p:cNvSpPr txBox="1"/>
          <p:nvPr/>
        </p:nvSpPr>
        <p:spPr>
          <a:xfrm>
            <a:off x="7994420" y="5385105"/>
            <a:ext cx="2216280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লাইন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9CE81-5089-4424-800F-DFA7D969C18F}"/>
              </a:ext>
            </a:extLst>
          </p:cNvPr>
          <p:cNvSpPr txBox="1"/>
          <p:nvPr/>
        </p:nvSpPr>
        <p:spPr>
          <a:xfrm>
            <a:off x="4423028" y="313990"/>
            <a:ext cx="2622341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উৎস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hlinkClick r:id="rId8" action="ppaction://hlinksldjump"/>
            <a:extLst>
              <a:ext uri="{FF2B5EF4-FFF2-40B4-BE49-F238E27FC236}">
                <a16:creationId xmlns:a16="http://schemas.microsoft.com/office/drawing/2014/main" id="{C4C331ED-B10D-4059-8E3E-2887AB72B371}"/>
              </a:ext>
            </a:extLst>
          </p:cNvPr>
          <p:cNvSpPr/>
          <p:nvPr/>
        </p:nvSpPr>
        <p:spPr>
          <a:xfrm>
            <a:off x="9925878" y="304799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hlinkClick r:id="rId9" action="ppaction://hlinksldjump"/>
            <a:extLst>
              <a:ext uri="{FF2B5EF4-FFF2-40B4-BE49-F238E27FC236}">
                <a16:creationId xmlns:a16="http://schemas.microsoft.com/office/drawing/2014/main" id="{F80180E3-8315-49C6-8EA2-DDF6086AFE02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8D9F82A-6391-45DE-8CDF-6163A5ACC5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756BD-3B44-4BA3-92C5-32CC71E4D574}"/>
              </a:ext>
            </a:extLst>
          </p:cNvPr>
          <p:cNvSpPr txBox="1"/>
          <p:nvPr/>
        </p:nvSpPr>
        <p:spPr>
          <a:xfrm>
            <a:off x="1754229" y="1923937"/>
            <a:ext cx="8319614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বিণ সুইটি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B3364-C508-4220-AB9F-A37ED8DEEE3A}"/>
              </a:ext>
            </a:extLst>
          </p:cNvPr>
          <p:cNvSpPr txBox="1"/>
          <p:nvPr/>
        </p:nvSpPr>
        <p:spPr>
          <a:xfrm>
            <a:off x="4016427" y="717524"/>
            <a:ext cx="379521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gradFill>
                  <a:gsLst>
                    <a:gs pos="0">
                      <a:srgbClr val="FF0000"/>
                    </a:gs>
                    <a:gs pos="32000">
                      <a:srgbClr val="FF0000"/>
                    </a:gs>
                    <a:gs pos="6400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5400" b="1" dirty="0">
              <a:gradFill>
                <a:gsLst>
                  <a:gs pos="0">
                    <a:srgbClr val="FF0000"/>
                  </a:gs>
                  <a:gs pos="32000">
                    <a:srgbClr val="FF0000"/>
                  </a:gs>
                  <a:gs pos="64000">
                    <a:srgbClr val="002060"/>
                  </a:gs>
                  <a:gs pos="100000">
                    <a:srgbClr val="00206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7EA2A-C230-4004-9DEB-EBBBF2A97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39" y="2071986"/>
            <a:ext cx="1783831" cy="1774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7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0A66028-76C2-4030-B3D8-9629FF33CC80}"/>
              </a:ext>
            </a:extLst>
          </p:cNvPr>
          <p:cNvSpPr/>
          <p:nvPr/>
        </p:nvSpPr>
        <p:spPr>
          <a:xfrm>
            <a:off x="1351722" y="1726096"/>
            <a:ext cx="9488555" cy="228931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বইর ৫৯ পৃষ্ঠা খুলে পড়।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2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4125F-2B8A-495B-B305-3D4B5B53C0B9}"/>
              </a:ext>
            </a:extLst>
          </p:cNvPr>
          <p:cNvSpPr txBox="1"/>
          <p:nvPr/>
        </p:nvSpPr>
        <p:spPr>
          <a:xfrm>
            <a:off x="2358887" y="585184"/>
            <a:ext cx="665259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খাতায় লিখে পূরণ কর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6F6D2BD-CE1F-4A0A-BA12-50398AFB2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79652"/>
              </p:ext>
            </p:extLst>
          </p:nvPr>
        </p:nvGraphicFramePr>
        <p:xfrm>
          <a:off x="1621182" y="1640231"/>
          <a:ext cx="81280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983726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852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নাম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শক্তির নাম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4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লেখাপড়ার সময়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0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বই পড়ার সময়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1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কম্পিউটার চালাতে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65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টিভি দেখার সময়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0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র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ফ্রিজারেট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4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 ফ্যান চালাতে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9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৭।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endParaRPr lang="bn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33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427D8D-6C32-489C-8C00-E83EDA9CD73A}"/>
              </a:ext>
            </a:extLst>
          </p:cNvPr>
          <p:cNvGrpSpPr/>
          <p:nvPr/>
        </p:nvGrpSpPr>
        <p:grpSpPr>
          <a:xfrm>
            <a:off x="812376" y="834885"/>
            <a:ext cx="2929719" cy="3445567"/>
            <a:chOff x="5114351" y="310240"/>
            <a:chExt cx="5036813" cy="5215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2D9DAB-4395-48A6-B5C9-3049D46D025C}"/>
                </a:ext>
              </a:extLst>
            </p:cNvPr>
            <p:cNvSpPr/>
            <p:nvPr/>
          </p:nvSpPr>
          <p:spPr>
            <a:xfrm>
              <a:off x="5701293" y="2539435"/>
              <a:ext cx="3822325" cy="298672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CD6818F-A41A-4FBF-AD2B-34D8C9779FB1}"/>
                </a:ext>
              </a:extLst>
            </p:cNvPr>
            <p:cNvSpPr/>
            <p:nvPr/>
          </p:nvSpPr>
          <p:spPr>
            <a:xfrm>
              <a:off x="5114351" y="310240"/>
              <a:ext cx="5036813" cy="2497747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BF2F0D-527C-47D0-BE14-99B0672C67EF}"/>
                </a:ext>
              </a:extLst>
            </p:cNvPr>
            <p:cNvSpPr/>
            <p:nvPr/>
          </p:nvSpPr>
          <p:spPr>
            <a:xfrm>
              <a:off x="7075118" y="3306344"/>
              <a:ext cx="858191" cy="22198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7BE8C1-D7E9-4731-88C3-ADC824D48A7A}"/>
                </a:ext>
              </a:extLst>
            </p:cNvPr>
            <p:cNvSpPr/>
            <p:nvPr/>
          </p:nvSpPr>
          <p:spPr>
            <a:xfrm>
              <a:off x="5882978" y="3314637"/>
              <a:ext cx="815256" cy="57540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AF39EE-5435-4F1D-B8D9-0CB7A3FC6B07}"/>
              </a:ext>
            </a:extLst>
          </p:cNvPr>
          <p:cNvSpPr txBox="1"/>
          <p:nvPr/>
        </p:nvSpPr>
        <p:spPr>
          <a:xfrm>
            <a:off x="4600402" y="2132440"/>
            <a:ext cx="673329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কোথায় কোথায় বিদ্যুৎ ব্যবহার করা হয় , তার একটি তালিকা তৈরি করে নিয়ে এসো।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3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496EB-69F2-4545-A14F-53C6B716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7" y="1839195"/>
            <a:ext cx="7934541" cy="46179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89C2DD-DFC3-497E-900D-DD9016CD00F9}"/>
              </a:ext>
            </a:extLst>
          </p:cNvPr>
          <p:cNvSpPr txBox="1"/>
          <p:nvPr/>
        </p:nvSpPr>
        <p:spPr>
          <a:xfrm>
            <a:off x="10337986" y="802506"/>
            <a:ext cx="133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36D11-09BE-4EE2-B8A8-6E9DA1F2D9DB}"/>
              </a:ext>
            </a:extLst>
          </p:cNvPr>
          <p:cNvSpPr txBox="1"/>
          <p:nvPr/>
        </p:nvSpPr>
        <p:spPr>
          <a:xfrm>
            <a:off x="3381108" y="633228"/>
            <a:ext cx="4994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E7EEC-C2BC-4342-972E-F3572B6EAD62}"/>
              </a:ext>
            </a:extLst>
          </p:cNvPr>
          <p:cNvSpPr txBox="1"/>
          <p:nvPr/>
        </p:nvSpPr>
        <p:spPr>
          <a:xfrm>
            <a:off x="7931558" y="1518161"/>
            <a:ext cx="133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7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A4594-E1E8-4DCF-84D4-2607B9F6EED3}"/>
              </a:ext>
            </a:extLst>
          </p:cNvPr>
          <p:cNvSpPr txBox="1"/>
          <p:nvPr/>
        </p:nvSpPr>
        <p:spPr>
          <a:xfrm>
            <a:off x="901148" y="1871342"/>
            <a:ext cx="10131287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		: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		: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	: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শক্তি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	: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নানা ধরনের.......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: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2AD56-6039-4DA0-9102-726CF398F587}"/>
              </a:ext>
            </a:extLst>
          </p:cNvPr>
          <p:cNvSpPr txBox="1"/>
          <p:nvPr/>
        </p:nvSpPr>
        <p:spPr>
          <a:xfrm>
            <a:off x="3829470" y="611565"/>
            <a:ext cx="379521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gradFill>
                  <a:gsLst>
                    <a:gs pos="0">
                      <a:srgbClr val="7030A0"/>
                    </a:gs>
                    <a:gs pos="32000">
                      <a:schemeClr val="accent6">
                        <a:lumMod val="50000"/>
                      </a:schemeClr>
                    </a:gs>
                    <a:gs pos="64000">
                      <a:srgbClr val="7030A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gradFill>
                <a:gsLst>
                  <a:gs pos="0">
                    <a:srgbClr val="7030A0"/>
                  </a:gs>
                  <a:gs pos="32000">
                    <a:schemeClr val="accent6">
                      <a:lumMod val="50000"/>
                    </a:schemeClr>
                  </a:gs>
                  <a:gs pos="64000">
                    <a:srgbClr val="7030A0"/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B77E747-6698-4AC6-8392-6A45CA7BC2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A4E86-D210-477D-8A98-7B1A44777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b="6777"/>
          <a:stretch/>
        </p:blipFill>
        <p:spPr>
          <a:xfrm>
            <a:off x="8971722" y="2007231"/>
            <a:ext cx="1941443" cy="22121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217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310F5-8DBD-46ED-A344-39382CC5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7" y="653166"/>
            <a:ext cx="7138918" cy="4438670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A0DDBBA-35E8-4B20-A5A8-1A9A9A922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2563DB-CA05-4CA4-9B99-EFA6DBDD4338}"/>
              </a:ext>
            </a:extLst>
          </p:cNvPr>
          <p:cNvGrpSpPr/>
          <p:nvPr/>
        </p:nvGrpSpPr>
        <p:grpSpPr>
          <a:xfrm>
            <a:off x="596348" y="600617"/>
            <a:ext cx="3101009" cy="707886"/>
            <a:chOff x="596348" y="600617"/>
            <a:chExt cx="3101009" cy="707886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FA43D83F-D047-48B4-B21B-A2A60CC4E77B}"/>
                </a:ext>
              </a:extLst>
            </p:cNvPr>
            <p:cNvSpPr/>
            <p:nvPr/>
          </p:nvSpPr>
          <p:spPr>
            <a:xfrm>
              <a:off x="596348" y="600617"/>
              <a:ext cx="3101009" cy="707886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DEC6B9-3BA6-4529-A4A6-5E0BF7D1B254}"/>
                </a:ext>
              </a:extLst>
            </p:cNvPr>
            <p:cNvSpPr txBox="1"/>
            <p:nvPr/>
          </p:nvSpPr>
          <p:spPr>
            <a:xfrm>
              <a:off x="596348" y="600617"/>
              <a:ext cx="2690191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gradFill>
                    <a:gsLst>
                      <a:gs pos="0">
                        <a:srgbClr val="7030A0"/>
                      </a:gs>
                      <a:gs pos="32000">
                        <a:schemeClr val="accent6">
                          <a:lumMod val="50000"/>
                        </a:schemeClr>
                      </a:gs>
                      <a:gs pos="64000">
                        <a:srgbClr val="7030A0"/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দেখো</a:t>
              </a:r>
              <a:endParaRPr lang="en-US" sz="4000" b="1" dirty="0">
                <a:gradFill>
                  <a:gsLst>
                    <a:gs pos="0">
                      <a:srgbClr val="7030A0"/>
                    </a:gs>
                    <a:gs pos="32000">
                      <a:schemeClr val="accent6">
                        <a:lumMod val="50000"/>
                      </a:schemeClr>
                    </a:gs>
                    <a:gs pos="64000">
                      <a:srgbClr val="7030A0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4D7C69-2039-4893-BF78-E4BA1EFA35FD}"/>
              </a:ext>
            </a:extLst>
          </p:cNvPr>
          <p:cNvSpPr txBox="1"/>
          <p:nvPr/>
        </p:nvSpPr>
        <p:spPr>
          <a:xfrm>
            <a:off x="4217557" y="5465040"/>
            <a:ext cx="592372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জিনিস দেখছো?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EEC3F-1740-4A69-B1DD-3CEE34C47EB4}"/>
              </a:ext>
            </a:extLst>
          </p:cNvPr>
          <p:cNvSpPr txBox="1"/>
          <p:nvPr/>
        </p:nvSpPr>
        <p:spPr>
          <a:xfrm>
            <a:off x="4012148" y="5453634"/>
            <a:ext cx="633453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এগুলো কী কাজে ব্যবহার কর?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FFA01-4E79-4BC7-B6A5-D074B3335703}"/>
              </a:ext>
            </a:extLst>
          </p:cNvPr>
          <p:cNvSpPr txBox="1"/>
          <p:nvPr/>
        </p:nvSpPr>
        <p:spPr>
          <a:xfrm>
            <a:off x="4012148" y="5476446"/>
            <a:ext cx="592372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চালানোর জন্য কী প্রয়োজন?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4BDC083-19A4-42E1-99DF-8D79FE4EDB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901D2-DE78-4039-BFF7-6BD7BD01E261}"/>
              </a:ext>
            </a:extLst>
          </p:cNvPr>
          <p:cNvSpPr txBox="1"/>
          <p:nvPr/>
        </p:nvSpPr>
        <p:spPr>
          <a:xfrm>
            <a:off x="3685124" y="1459099"/>
            <a:ext cx="379521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gradFill>
                  <a:gsLst>
                    <a:gs pos="0">
                      <a:srgbClr val="FF0000"/>
                    </a:gs>
                    <a:gs pos="32000">
                      <a:srgbClr val="FF0000"/>
                    </a:gs>
                    <a:gs pos="6400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gradFill>
                <a:gsLst>
                  <a:gs pos="0">
                    <a:srgbClr val="FF0000"/>
                  </a:gs>
                  <a:gs pos="32000">
                    <a:srgbClr val="FF0000"/>
                  </a:gs>
                  <a:gs pos="64000">
                    <a:srgbClr val="002060"/>
                  </a:gs>
                  <a:gs pos="100000">
                    <a:srgbClr val="00206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F393E-1213-438D-82C0-B082CF6A075B}"/>
              </a:ext>
            </a:extLst>
          </p:cNvPr>
          <p:cNvSpPr txBox="1"/>
          <p:nvPr/>
        </p:nvSpPr>
        <p:spPr>
          <a:xfrm>
            <a:off x="4029680" y="3235219"/>
            <a:ext cx="329265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gradFill>
                  <a:gsLst>
                    <a:gs pos="0">
                      <a:srgbClr val="FF0000"/>
                    </a:gs>
                    <a:gs pos="32000">
                      <a:srgbClr val="FF0000"/>
                    </a:gs>
                    <a:gs pos="6400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5400" b="1" dirty="0">
              <a:gradFill>
                <a:gsLst>
                  <a:gs pos="0">
                    <a:srgbClr val="FF0000"/>
                  </a:gs>
                  <a:gs pos="32000">
                    <a:srgbClr val="FF0000"/>
                  </a:gs>
                  <a:gs pos="64000">
                    <a:srgbClr val="002060"/>
                  </a:gs>
                  <a:gs pos="100000">
                    <a:srgbClr val="00206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771EC06-93DA-4143-8C78-12DF0C8C4788}"/>
              </a:ext>
            </a:extLst>
          </p:cNvPr>
          <p:cNvSpPr/>
          <p:nvPr/>
        </p:nvSpPr>
        <p:spPr>
          <a:xfrm>
            <a:off x="3601329" y="436098"/>
            <a:ext cx="4290646" cy="120982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E6ED2-497E-492D-955B-040B612577F3}"/>
              </a:ext>
            </a:extLst>
          </p:cNvPr>
          <p:cNvSpPr txBox="1"/>
          <p:nvPr/>
        </p:nvSpPr>
        <p:spPr>
          <a:xfrm>
            <a:off x="447822" y="2349304"/>
            <a:ext cx="1129635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১৬.২.১ নিজ বাড়িতে ও বিদ্যালয়ে আলোর ব্যবহার বর্ণনা করতে পারবে।</a:t>
            </a:r>
          </a:p>
          <a:p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১৬.২.২ বাড়িতে ও বিদ্যালয়ে কোথায় কোথায় বিদ্যুৎ ব্যবহার করা হয় তার 	 	তালিকা তৈরি করতে পারবে।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8DFF6FDC-8D61-4803-B50E-80A17F60C7E3}"/>
              </a:ext>
            </a:extLst>
          </p:cNvPr>
          <p:cNvSpPr/>
          <p:nvPr/>
        </p:nvSpPr>
        <p:spPr>
          <a:xfrm>
            <a:off x="4147931" y="357808"/>
            <a:ext cx="3578086" cy="1099931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দেখছো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671A52-4572-4C48-9236-B9AFA8238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2882348" y="1660660"/>
            <a:ext cx="2524540" cy="2288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9B1617-0179-4B26-AFE2-CEA189103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7" y="1660659"/>
            <a:ext cx="3081130" cy="2288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0EC3D2-69C1-49C0-AFE6-4910AA407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87" y="1660659"/>
            <a:ext cx="3081130" cy="228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FF234B-7A2A-4CAD-B7EB-EA70C7376A71}"/>
              </a:ext>
            </a:extLst>
          </p:cNvPr>
          <p:cNvSpPr txBox="1"/>
          <p:nvPr/>
        </p:nvSpPr>
        <p:spPr>
          <a:xfrm>
            <a:off x="543340" y="4200940"/>
            <a:ext cx="1908313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রোপণ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7C746B-F6C7-422A-83A5-5B0792F910C4}"/>
              </a:ext>
            </a:extLst>
          </p:cNvPr>
          <p:cNvSpPr txBox="1"/>
          <p:nvPr/>
        </p:nvSpPr>
        <p:spPr>
          <a:xfrm>
            <a:off x="3190461" y="4152069"/>
            <a:ext cx="1908313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গাছ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CD76C-A368-47EC-ACF3-39F1051144C9}"/>
              </a:ext>
            </a:extLst>
          </p:cNvPr>
          <p:cNvSpPr txBox="1"/>
          <p:nvPr/>
        </p:nvSpPr>
        <p:spPr>
          <a:xfrm>
            <a:off x="5936974" y="4152069"/>
            <a:ext cx="2173356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3DCDFF-64DF-4901-BF5F-CEDD1943738B}"/>
              </a:ext>
            </a:extLst>
          </p:cNvPr>
          <p:cNvSpPr txBox="1"/>
          <p:nvPr/>
        </p:nvSpPr>
        <p:spPr>
          <a:xfrm>
            <a:off x="9309653" y="4152069"/>
            <a:ext cx="2173356" cy="5847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মোমের আলো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51F52D-7F30-43BA-BA48-AA8A5FEB8FA9}"/>
              </a:ext>
            </a:extLst>
          </p:cNvPr>
          <p:cNvGrpSpPr/>
          <p:nvPr/>
        </p:nvGrpSpPr>
        <p:grpSpPr>
          <a:xfrm>
            <a:off x="357808" y="1660659"/>
            <a:ext cx="2524540" cy="2288488"/>
            <a:chOff x="357808" y="1660659"/>
            <a:chExt cx="2524540" cy="22884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F8653B-693F-4F53-A76A-745D5450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08" y="1660659"/>
              <a:ext cx="2524540" cy="22884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Sun 22">
              <a:extLst>
                <a:ext uri="{FF2B5EF4-FFF2-40B4-BE49-F238E27FC236}">
                  <a16:creationId xmlns:a16="http://schemas.microsoft.com/office/drawing/2014/main" id="{C6CD6731-7889-424E-BED6-4586ECA5218A}"/>
                </a:ext>
              </a:extLst>
            </p:cNvPr>
            <p:cNvSpPr/>
            <p:nvPr/>
          </p:nvSpPr>
          <p:spPr>
            <a:xfrm>
              <a:off x="2315817" y="1705378"/>
              <a:ext cx="417444" cy="366116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7022597-EFDA-430C-8FB4-D771B59A5732}"/>
              </a:ext>
            </a:extLst>
          </p:cNvPr>
          <p:cNvSpPr txBox="1"/>
          <p:nvPr/>
        </p:nvSpPr>
        <p:spPr>
          <a:xfrm>
            <a:off x="2720010" y="5505034"/>
            <a:ext cx="6589643" cy="64633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এসব কাজ করতে কী প্রয়োজন 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hlinkClick r:id="rId7" action="ppaction://hlinksldjump"/>
            <a:extLst>
              <a:ext uri="{FF2B5EF4-FFF2-40B4-BE49-F238E27FC236}">
                <a16:creationId xmlns:a16="http://schemas.microsoft.com/office/drawing/2014/main" id="{AE05A40D-CE45-4EE7-9AE1-C47301DDD66E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hlinkClick r:id="rId8" action="ppaction://hlinksldjump"/>
            <a:extLst>
              <a:ext uri="{FF2B5EF4-FFF2-40B4-BE49-F238E27FC236}">
                <a16:creationId xmlns:a16="http://schemas.microsoft.com/office/drawing/2014/main" id="{3C07A7ED-BEA2-4880-B7A5-01873873B5D8}"/>
              </a:ext>
            </a:extLst>
          </p:cNvPr>
          <p:cNvSpPr/>
          <p:nvPr/>
        </p:nvSpPr>
        <p:spPr>
          <a:xfrm>
            <a:off x="9925878" y="304799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39C11F3-D118-49F3-B170-209254D549BB}"/>
              </a:ext>
            </a:extLst>
          </p:cNvPr>
          <p:cNvSpPr/>
          <p:nvPr/>
        </p:nvSpPr>
        <p:spPr>
          <a:xfrm>
            <a:off x="2090585" y="1533775"/>
            <a:ext cx="7566992" cy="314076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শক্তি ব্যবহার করি ?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7DC8FC7D-6F22-4D49-8BF0-FC96A18FF9A3}"/>
              </a:ext>
            </a:extLst>
          </p:cNvPr>
          <p:cNvSpPr/>
          <p:nvPr/>
        </p:nvSpPr>
        <p:spPr>
          <a:xfrm>
            <a:off x="9925878" y="318051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776FBCB2-4C2B-4778-BCC1-0869011496D4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190075C-9488-453D-B1BF-B0A27D3136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F03E1-EA51-425A-AC6A-6BC4C42C1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1" y="525954"/>
            <a:ext cx="7615002" cy="4630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1B9C73-BAE5-4DA8-B837-F5BF334B106A}"/>
              </a:ext>
            </a:extLst>
          </p:cNvPr>
          <p:cNvSpPr txBox="1"/>
          <p:nvPr/>
        </p:nvSpPr>
        <p:spPr>
          <a:xfrm>
            <a:off x="2023672" y="5470882"/>
            <a:ext cx="733019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ব্যবহার করে উদ্ভিদ খাবার তৈরি করে।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526A5BFA-1921-47D5-ADA9-7954E23E29EB}"/>
              </a:ext>
            </a:extLst>
          </p:cNvPr>
          <p:cNvSpPr/>
          <p:nvPr/>
        </p:nvSpPr>
        <p:spPr>
          <a:xfrm>
            <a:off x="4966251" y="525954"/>
            <a:ext cx="417444" cy="36611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DD2952-1EE5-4CA7-97F1-3ED72D3A4BB8}"/>
              </a:ext>
            </a:extLst>
          </p:cNvPr>
          <p:cNvGrpSpPr/>
          <p:nvPr/>
        </p:nvGrpSpPr>
        <p:grpSpPr>
          <a:xfrm>
            <a:off x="4757529" y="879206"/>
            <a:ext cx="447260" cy="339994"/>
            <a:chOff x="4757529" y="879206"/>
            <a:chExt cx="447260" cy="3399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FB2C33-D3DA-4649-B64A-09778D5736AB}"/>
                </a:ext>
              </a:extLst>
            </p:cNvPr>
            <p:cNvCxnSpPr/>
            <p:nvPr/>
          </p:nvCxnSpPr>
          <p:spPr>
            <a:xfrm flipH="1">
              <a:off x="4891706" y="879206"/>
              <a:ext cx="208722" cy="32713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55F77C-EF11-4817-80D3-7C8856BCBEE1}"/>
                </a:ext>
              </a:extLst>
            </p:cNvPr>
            <p:cNvCxnSpPr/>
            <p:nvPr/>
          </p:nvCxnSpPr>
          <p:spPr>
            <a:xfrm flipH="1">
              <a:off x="4996067" y="892070"/>
              <a:ext cx="208722" cy="32713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A1743B-9F6B-4A45-9CF3-AD1A7AC63DA9}"/>
                </a:ext>
              </a:extLst>
            </p:cNvPr>
            <p:cNvCxnSpPr/>
            <p:nvPr/>
          </p:nvCxnSpPr>
          <p:spPr>
            <a:xfrm flipH="1">
              <a:off x="4757529" y="885638"/>
              <a:ext cx="208722" cy="32713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B4500D52-73AA-4AFF-8D3B-9CF0900E7197}"/>
              </a:ext>
            </a:extLst>
          </p:cNvPr>
          <p:cNvSpPr/>
          <p:nvPr/>
        </p:nvSpPr>
        <p:spPr>
          <a:xfrm>
            <a:off x="9925878" y="304799"/>
            <a:ext cx="907775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B724E300-A186-412C-B1C2-2B22CCCCF92E}"/>
              </a:ext>
            </a:extLst>
          </p:cNvPr>
          <p:cNvSpPr/>
          <p:nvPr/>
        </p:nvSpPr>
        <p:spPr>
          <a:xfrm>
            <a:off x="11039060" y="295668"/>
            <a:ext cx="874644" cy="53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400</Words>
  <Application>Microsoft Office PowerPoint</Application>
  <PresentationFormat>Widescreen</PresentationFormat>
  <Paragraphs>102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115</cp:revision>
  <dcterms:created xsi:type="dcterms:W3CDTF">2020-01-07T12:58:47Z</dcterms:created>
  <dcterms:modified xsi:type="dcterms:W3CDTF">2020-01-08T17:27:01Z</dcterms:modified>
</cp:coreProperties>
</file>