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0" r:id="rId5"/>
    <p:sldId id="258" r:id="rId6"/>
    <p:sldId id="259" r:id="rId7"/>
    <p:sldId id="267" r:id="rId8"/>
    <p:sldId id="263" r:id="rId9"/>
    <p:sldId id="268" r:id="rId10"/>
    <p:sldId id="262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00FF00"/>
    <a:srgbClr val="0000FF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55564-40E6-426C-B375-6C2E304517B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E72E6-6812-40A4-A289-D970D1F52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E72E6-6812-40A4-A289-D970D1F529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E060-2CA2-4129-9D5F-F6B9808B1E30}" type="datetime1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4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FCBE-643B-478C-97F6-4F45F1979C4E}" type="datetime1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5D2A-A126-4B9F-ACD1-80D9A69EA901}" type="datetime1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2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774-8906-4142-B0B4-BA63992774A2}" type="datetime1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F27-509F-4209-ACA7-9BF98A4590D6}" type="datetime1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99D8-985B-4AF8-868C-5754107B3A68}" type="datetime1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EACB-1FD6-47DA-8CE1-9F8DC6DC3519}" type="datetime1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F47A-96B9-4838-9078-25204312DD80}" type="datetime1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1595-DCA2-42E0-85EC-2C8A48265FBE}" type="datetime1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FB2B-E308-435E-815A-5DB8E0FEB0D6}" type="datetime1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A3A-0273-4147-AA7B-C906C2063E4A}" type="datetime1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9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E23F2-32E1-43AF-9DD7-A507771E13D8}" type="datetime1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50D7-602A-4830-B0B8-8F1A9967D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6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3113"/>
            <a:ext cx="9029700" cy="95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90600"/>
            <a:ext cx="9029700" cy="58674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2743200" y="3278332"/>
            <a:ext cx="4114800" cy="1291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FF00"/>
                </a:solidFill>
              </a:rPr>
              <a:t>সকল শিক্ষার্থীকে স্বাগতম</a:t>
            </a:r>
            <a:endParaRPr lang="en-US" sz="3600" dirty="0">
              <a:solidFill>
                <a:srgbClr val="00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59CA-C42A-44DD-9336-B6066470DAC0}" type="datetime1">
              <a:rPr lang="en-US" smtClean="0"/>
              <a:t>1/8/2020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977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77" y="2325965"/>
            <a:ext cx="1960245" cy="22060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rved Up Ribbon 6"/>
          <p:cNvSpPr/>
          <p:nvPr/>
        </p:nvSpPr>
        <p:spPr>
          <a:xfrm>
            <a:off x="2209800" y="304800"/>
            <a:ext cx="4724400" cy="533400"/>
          </a:xfrm>
          <a:prstGeom prst="ellipseRibbon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আল-বিরুনি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95600" y="3048000"/>
            <a:ext cx="381000" cy="381000"/>
          </a:xfrm>
          <a:prstGeom prst="rightArrow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6030" y="2971800"/>
            <a:ext cx="757170" cy="5774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জন্ম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69315" y="2879501"/>
            <a:ext cx="990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৯৭৩খ্রিঃ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867400" y="3048000"/>
            <a:ext cx="381000" cy="326802"/>
          </a:xfrm>
          <a:prstGeom prst="leftArrow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2971800"/>
            <a:ext cx="838200" cy="57740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মৃত্যু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324600" y="2819400"/>
            <a:ext cx="1143000" cy="762000"/>
          </a:xfrm>
          <a:prstGeom prst="ellipse">
            <a:avLst/>
          </a:prstGeom>
          <a:solidFill>
            <a:srgbClr val="FF33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১০৪৮খ্রিঃ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19600" y="1752600"/>
            <a:ext cx="304801" cy="304800"/>
          </a:xfrm>
          <a:prstGeom prst="down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0" y="838200"/>
            <a:ext cx="1524000" cy="838200"/>
          </a:xfrm>
          <a:prstGeom prst="ellipse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/>
              <a:t>একাধারে পন্ডিত,মহাজ্ঞানি,গবেষক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581400" y="838200"/>
            <a:ext cx="1960245" cy="838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200" dirty="0" smtClean="0"/>
          </a:p>
          <a:p>
            <a:pPr algn="ctr"/>
            <a:endParaRPr lang="bn-BD" sz="1200" dirty="0" smtClean="0"/>
          </a:p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দার্শনিক,গনিত,জ্যোতিষশাষ্র,পদার্ধ,রসায়ন ও প্রাকৃতিক বিজ্ঞানি ছিলেন।</a:t>
            </a:r>
          </a:p>
          <a:p>
            <a:pPr algn="ctr"/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4419600" y="4800600"/>
            <a:ext cx="304801" cy="304800"/>
          </a:xfrm>
          <a:prstGeom prst="up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76600" y="5181600"/>
            <a:ext cx="2590800" cy="1219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/>
              <a:t>ভূগলবি,ঐতিহাসিক,পঞ্জিকাবিদ,চিকিৎসাবিজ্ঞানী,ভাষাতত্ত্ববিদ ও ধর্মতত্ত্ববিদ ছিলেন।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62300" y="5181600"/>
            <a:ext cx="2781300" cy="1219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ভূগলের অক্ষরেখার পরিমাপ নির্ণয় করেন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 rot="17706157">
            <a:off x="5837389" y="4177272"/>
            <a:ext cx="340475" cy="318490"/>
          </a:xfrm>
          <a:prstGeom prst="up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96147" y="3946956"/>
            <a:ext cx="1881053" cy="1294745"/>
          </a:xfrm>
          <a:prstGeom prst="ellipse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তিনিই ১ম প্রমান করেন পৃথিবী গোলাকার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96147" y="3969938"/>
            <a:ext cx="1881053" cy="1294745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 গোলাকার মানচিএ তারই রচিত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Up Arrow 20"/>
          <p:cNvSpPr/>
          <p:nvPr/>
        </p:nvSpPr>
        <p:spPr>
          <a:xfrm rot="4201168">
            <a:off x="2726096" y="4236675"/>
            <a:ext cx="345315" cy="354219"/>
          </a:xfrm>
          <a:prstGeom prst="up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27226" y="4114800"/>
            <a:ext cx="1640715" cy="1149883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/>
              <a:t>তার লিখিত অনেক গ্রন্থের মধ্যে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38200" y="4092473"/>
            <a:ext cx="1904999" cy="1241527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আল-আছারুল বাকিয়্যাহ-আনিল কুরুনিল খালিয়্যাহ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396-31ED-410A-973F-370F5A20E9BD}" type="datetime1">
              <a:rPr lang="en-US" smtClean="0"/>
              <a:t>1/8/2020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  <p:bldP spid="6" grpId="0" animBg="1"/>
      <p:bldP spid="8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sz="1600" dirty="0"/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ইবনে সিনা শুধু একজন চিকিৎসা বিজ্ঞানিই নয় বরং তিনি আধুনিক বিজ্ঞানের জনক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একথার স্বপক্ষে যুক্তি দাও।</a:t>
            </a:r>
          </a:p>
          <a:p>
            <a:pPr algn="ctr"/>
            <a:endParaRPr lang="bn-BD" sz="1600" dirty="0" smtClean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0"/>
            <a:ext cx="8991600" cy="1066800"/>
          </a:xfrm>
          <a:prstGeom prst="rec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" y="4876800"/>
            <a:ext cx="990600" cy="533400"/>
          </a:xfrm>
          <a:prstGeom prst="rightArrow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বেলি ফুল</a:t>
            </a:r>
            <a:endParaRPr lang="en-US" sz="2400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" y="5867400"/>
            <a:ext cx="990600" cy="533400"/>
          </a:xfrm>
          <a:prstGeom prst="rightArrow">
            <a:avLst/>
          </a:prstGeom>
          <a:solidFill>
            <a:schemeClr val="tx1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জবা ফুল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791200"/>
            <a:ext cx="723900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বহুমাত্রিক জ্ঞানের অধীকারি আল-বিরুনির আবিষ্কারের বর্ণনা সংক্ষেপে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517B-E472-412B-8741-5574443EBC37}" type="datetime1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5638800" cy="3543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69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6149"/>
            <a:ext cx="9144000" cy="69352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r>
              <a:rPr lang="bn-BD" sz="4400" dirty="0" smtClean="0">
                <a:solidFill>
                  <a:srgbClr val="00FF00"/>
                </a:solidFill>
              </a:rPr>
              <a:t>বাড়ির কাজ</a:t>
            </a:r>
            <a:endParaRPr lang="bn-BD" sz="4400" dirty="0">
              <a:solidFill>
                <a:srgbClr val="00FF00"/>
              </a:solidFill>
            </a:endParaRPr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# বর্তমান আধুনিক পৃথিবী অনেকাংশেই মুসলিম বিজ্ঞানি ইবনে সিনা ও আল-বিরুনির নিকট ঋনি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এ কথার যোক্তিকতা প্রমান কর।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331135">
            <a:off x="4801103" y="448647"/>
            <a:ext cx="2132179" cy="133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Bangladesh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4A8F-3226-46D4-86DE-0A65C819C217}" type="datetime1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9525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6600" dirty="0" smtClean="0">
              <a:solidFill>
                <a:srgbClr val="00FF00"/>
              </a:solidFill>
            </a:endParaRPr>
          </a:p>
          <a:p>
            <a:pPr algn="ctr"/>
            <a:endParaRPr lang="bn-BD" sz="16600" dirty="0">
              <a:solidFill>
                <a:srgbClr val="00FF00"/>
              </a:solidFill>
            </a:endParaRPr>
          </a:p>
          <a:p>
            <a:pPr algn="ctr"/>
            <a:r>
              <a:rPr lang="bn-BD" sz="16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28600"/>
            <a:ext cx="86868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58E8-5890-43B2-9950-48E12E960585}" type="datetime1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85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dirty="0" smtClean="0">
              <a:solidFill>
                <a:srgbClr val="00FF00"/>
              </a:solidFill>
            </a:endParaRPr>
          </a:p>
          <a:p>
            <a:pPr algn="ctr"/>
            <a:endParaRPr lang="bn-BD" sz="5400" dirty="0">
              <a:solidFill>
                <a:srgbClr val="00FF00"/>
              </a:solidFill>
            </a:endParaRPr>
          </a:p>
          <a:p>
            <a:pPr algn="ctr"/>
            <a:endParaRPr lang="bn-BD" sz="5400" dirty="0" smtClean="0">
              <a:solidFill>
                <a:schemeClr val="tx1"/>
              </a:solidFill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মোঃমাহাবুব আলম 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 </a:t>
            </a:r>
            <a:r>
              <a:rPr lang="bn-BD" sz="2000" dirty="0">
                <a:solidFill>
                  <a:srgbClr val="FF0000"/>
                </a:solidFill>
              </a:rPr>
              <a:t>কামিল</a:t>
            </a:r>
            <a:r>
              <a:rPr lang="bn-BD" sz="1600" dirty="0">
                <a:solidFill>
                  <a:srgbClr val="FF0000"/>
                </a:solidFill>
              </a:rPr>
              <a:t>(হাদীস)</a:t>
            </a:r>
            <a:r>
              <a:rPr lang="bn-BD" sz="2000" dirty="0">
                <a:solidFill>
                  <a:srgbClr val="FF0000"/>
                </a:solidFill>
              </a:rPr>
              <a:t>বিএ;অর্নাস</a:t>
            </a:r>
            <a:r>
              <a:rPr lang="bn-BD" sz="1600" dirty="0">
                <a:solidFill>
                  <a:srgbClr val="FF0000"/>
                </a:solidFill>
              </a:rPr>
              <a:t>(আল-হাদীস এণ্ড ইসঃএস্টাঃ</a:t>
            </a:r>
            <a:r>
              <a:rPr lang="en-US" sz="1600" dirty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bn-BD" sz="2000" dirty="0">
                <a:solidFill>
                  <a:srgbClr val="FF0000"/>
                </a:solidFill>
              </a:rPr>
              <a:t>এম,এ</a:t>
            </a:r>
            <a:r>
              <a:rPr lang="bn-BD" sz="1600" dirty="0">
                <a:solidFill>
                  <a:srgbClr val="FF0000"/>
                </a:solidFill>
              </a:rPr>
              <a:t>(আল-হাদীস এণ্ড </a:t>
            </a:r>
            <a:r>
              <a:rPr lang="bn-BD" sz="1600" dirty="0" smtClean="0">
                <a:solidFill>
                  <a:srgbClr val="FF0000"/>
                </a:solidFill>
              </a:rPr>
              <a:t>ইসঃএস্টাঃ)</a:t>
            </a:r>
            <a:r>
              <a:rPr lang="bn-BD" sz="2000" dirty="0" smtClean="0">
                <a:solidFill>
                  <a:srgbClr val="FF0000"/>
                </a:solidFill>
              </a:rPr>
              <a:t>ইবি</a:t>
            </a:r>
            <a:r>
              <a:rPr lang="bn-BD" sz="1600" dirty="0" smtClean="0">
                <a:solidFill>
                  <a:srgbClr val="FF0000"/>
                </a:solidFill>
              </a:rPr>
              <a:t>(কুষ্টিইয়া</a:t>
            </a:r>
            <a:r>
              <a:rPr lang="bn-BD" sz="2000" dirty="0" smtClean="0">
                <a:solidFill>
                  <a:srgbClr val="FF0000"/>
                </a:solidFill>
              </a:rPr>
              <a:t>)</a:t>
            </a:r>
            <a:endParaRPr lang="bn-BD" dirty="0" smtClean="0">
              <a:solidFill>
                <a:srgbClr val="FF3300"/>
              </a:solidFill>
            </a:endParaRPr>
          </a:p>
          <a:p>
            <a:pPr algn="ctr"/>
            <a:r>
              <a:rPr lang="bn-BD" sz="2400" dirty="0" smtClean="0">
                <a:solidFill>
                  <a:srgbClr val="0070C0"/>
                </a:solidFill>
              </a:rPr>
              <a:t>সহকারি শিক্ষক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</a:rPr>
              <a:t>রাজ্জাক হাওলাদার একাডেমি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</a:rPr>
              <a:t>মাদারীপুর।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75938"/>
            <a:ext cx="21336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58FA-5CBF-4404-84CF-CE181BA0EFC2}" type="datetime1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5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bn-BD" sz="4000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শ্রেণীঃ-৯ম ও ১০ম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অধ্যায়ঃ-৫ম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পাঠঃ-১৩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সময়ঃ-৪০মিঃ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2532845" y="152400"/>
            <a:ext cx="4114800" cy="990600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FF00"/>
                </a:solidFill>
              </a:rPr>
              <a:t>পাঠ </a:t>
            </a:r>
            <a:r>
              <a:rPr lang="bn-BD" sz="4000" dirty="0" smtClean="0">
                <a:solidFill>
                  <a:srgbClr val="00FF00"/>
                </a:solidFill>
              </a:rPr>
              <a:t>পরিচিতি</a:t>
            </a:r>
            <a:endParaRPr lang="en-US" sz="900" dirty="0">
              <a:solidFill>
                <a:srgbClr val="00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7" t="7213" r="25563" b="7759"/>
          <a:stretch/>
        </p:blipFill>
        <p:spPr>
          <a:xfrm>
            <a:off x="3568103" y="1337890"/>
            <a:ext cx="2044284" cy="2624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8944-FE05-4C90-91A2-B60BFC14C0E6}" type="datetime1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#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শিক্ষার্থিরা চিকিৎসা বিজ্ঞানে মুসলমানদের অবদান বর্ণনা করতে পারবে।     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বিখ্যাত চিকিৎসা বিজ্ঞানি ইবনে সিনা (রঃ)এর জন্মস্থান,জন্ম-মৃত্যুর তারিখ লিখতে ও বলতে পারবে।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বহুধা জ্ঞানের অধিকারী চিকিৎসা বিজ্ঞানি আল-বিরুনি(রঃ)সম্পর্কে বর্ণনা করতে পারবে।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857500" y="152400"/>
            <a:ext cx="3429000" cy="1447800"/>
          </a:xfrm>
          <a:prstGeom prst="downArrowCallout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FF00"/>
                </a:solidFill>
              </a:rPr>
              <a:t>শিক্ষন ফল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F34D-86F8-41B9-AE25-B43CDA1B5230}" type="datetime1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74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636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352425"/>
            <a:ext cx="272415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732"/>
            <a:ext cx="2895600" cy="37684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orizontal Scroll 2"/>
          <p:cNvSpPr/>
          <p:nvPr/>
        </p:nvSpPr>
        <p:spPr>
          <a:xfrm>
            <a:off x="609600" y="4876800"/>
            <a:ext cx="8001000" cy="1600200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FF00"/>
                </a:solidFill>
              </a:rPr>
              <a:t>বলত ছবি দুটি কাদের</a:t>
            </a:r>
            <a:r>
              <a:rPr lang="en-US" sz="6000" dirty="0" smtClean="0">
                <a:solidFill>
                  <a:srgbClr val="00FF00"/>
                </a:solidFill>
              </a:rPr>
              <a:t> ?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81400" y="304800"/>
            <a:ext cx="2209800" cy="1143000"/>
          </a:xfrm>
          <a:prstGeom prst="rightArrow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FF00"/>
                </a:solidFill>
              </a:rPr>
              <a:t>ইবনে সিনা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508664" y="2822864"/>
            <a:ext cx="2282536" cy="1139536"/>
          </a:xfrm>
          <a:prstGeom prst="leftArrow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FF00"/>
                </a:solidFill>
              </a:rPr>
              <a:t>আল-বিরুনি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7EB8-CAD2-4A59-9C79-2915D956069A}" type="datetime1">
              <a:rPr lang="en-US" smtClean="0"/>
              <a:t>1/8/2020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247900" cy="3219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24" y="361950"/>
            <a:ext cx="2384776" cy="3219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Wave 9"/>
          <p:cNvSpPr/>
          <p:nvPr/>
        </p:nvSpPr>
        <p:spPr>
          <a:xfrm>
            <a:off x="304800" y="4267200"/>
            <a:ext cx="8534400" cy="2286000"/>
          </a:xfrm>
          <a:prstGeom prst="wave">
            <a:avLst>
              <a:gd name="adj1" fmla="val 12500"/>
              <a:gd name="adj2" fmla="val 162"/>
            </a:avLst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চিকিৎসা শাস্রে মুসলমানদের অবদান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2819400" y="304800"/>
            <a:ext cx="3352800" cy="762000"/>
          </a:xfrm>
          <a:prstGeom prst="leftRightArrow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rgbClr val="00FF00"/>
                </a:solidFill>
              </a:rPr>
              <a:t>চিকিৎসার প্রয়জনে এনাটমি আবিস্কার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2895600" y="1295400"/>
            <a:ext cx="2362200" cy="60007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/>
              <a:t>১ম আবিস্কৃত মানব কঙ্কাল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048000" y="2286000"/>
            <a:ext cx="3048000" cy="900545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rgbClr val="FF0000"/>
                </a:solidFill>
              </a:rPr>
              <a:t>১ম আবিস্কৃত মানব পরিপাক তন্ত্র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r>
              <a:rPr lang="bn-BD" sz="1400" dirty="0" smtClean="0">
                <a:solidFill>
                  <a:srgbClr val="FF0000"/>
                </a:solidFill>
              </a:rPr>
              <a:t>ও শিরা-উপশিরা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BBFA-383A-44C3-A649-B690A8CCFD7F}" type="datetime1">
              <a:rPr lang="en-US" smtClean="0"/>
              <a:t>1/8/2020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6233" y="0"/>
            <a:ext cx="9144000" cy="6858000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774-8906-4142-B0B4-BA63992774A2}" type="datetime1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5701" y="1524000"/>
            <a:ext cx="84401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চিকিৎসা শাস্রে মুসলমান</a:t>
            </a:r>
          </a:p>
          <a:p>
            <a:pPr algn="ctr"/>
            <a:r>
              <a:rPr lang="bn-BD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অবদান</a:t>
            </a:r>
            <a:endParaRPr lang="en-US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9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245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Ribbon 6"/>
          <p:cNvSpPr/>
          <p:nvPr/>
        </p:nvSpPr>
        <p:spPr>
          <a:xfrm>
            <a:off x="3276600" y="304800"/>
            <a:ext cx="2590800" cy="533400"/>
          </a:xfrm>
          <a:prstGeom prst="ribb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ইবনে সিনা</a:t>
            </a:r>
            <a:endParaRPr lang="en-US" sz="2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499258" y="1828800"/>
            <a:ext cx="228602" cy="20435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56807" y="1077191"/>
            <a:ext cx="685800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/>
              <a:t>জন্ম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3889659" y="957695"/>
            <a:ext cx="1447799" cy="81049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৯৮০খ্রীঃ</a:t>
            </a:r>
            <a:endParaRPr lang="en-US" sz="1400" dirty="0"/>
          </a:p>
        </p:txBody>
      </p:sp>
      <p:sp>
        <p:nvSpPr>
          <p:cNvPr id="9" name="Up Arrow 8"/>
          <p:cNvSpPr/>
          <p:nvPr/>
        </p:nvSpPr>
        <p:spPr>
          <a:xfrm>
            <a:off x="4451114" y="4890655"/>
            <a:ext cx="324890" cy="3048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7949" y="5337464"/>
            <a:ext cx="987451" cy="6061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মৃত্যু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3855565" y="5252605"/>
            <a:ext cx="1600200" cy="900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১০৩৭খ্রীঃ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124200" y="3276600"/>
            <a:ext cx="3810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1352" y="964622"/>
            <a:ext cx="1684413" cy="8104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৩৭১ হিজরী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33800" y="5252605"/>
            <a:ext cx="1819276" cy="90054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৪২৮ হিজরী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76400" y="2971800"/>
            <a:ext cx="1219200" cy="990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বহুধা প্রতিভার অধীকারী তন্ধে মধ্যঃ-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295399" y="2743201"/>
            <a:ext cx="1752601" cy="144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r>
              <a:rPr lang="bn-BD" sz="1600" dirty="0" smtClean="0"/>
              <a:t>হাফেজে,কুরয়ান,দারর্শনিক</a:t>
            </a:r>
          </a:p>
          <a:p>
            <a:pPr algn="ctr"/>
            <a:endParaRPr lang="bn-BD" sz="1100" dirty="0" smtClean="0"/>
          </a:p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95399" y="2666999"/>
            <a:ext cx="1752601" cy="1600201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চিকিৎসক, গনিতিক, ফকিহ,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জ্যোতির্বিদ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>
            <a:off x="5715000" y="3276600"/>
            <a:ext cx="381000" cy="3048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1176" y="2743201"/>
            <a:ext cx="1495023" cy="1295399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/>
              <a:t>তার রচিত অনেক গ্রহ্নের মধ্যে একটি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172200" y="2648754"/>
            <a:ext cx="1752600" cy="1473756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 smtClean="0"/>
          </a:p>
          <a:p>
            <a:pPr algn="ctr"/>
            <a:endParaRPr lang="bn-BD" sz="2000" dirty="0" smtClean="0"/>
          </a:p>
          <a:p>
            <a:pPr algn="ctr"/>
            <a:r>
              <a:rPr lang="bn-BD" sz="2000" dirty="0" smtClean="0"/>
              <a:t>‘</a:t>
            </a:r>
            <a:r>
              <a:rPr lang="bn-BD" sz="1400" dirty="0" smtClean="0"/>
              <a:t>আল-কানুন ফিত-তিব</a:t>
            </a:r>
            <a:r>
              <a:rPr lang="bn-BD" sz="1600" dirty="0" smtClean="0"/>
              <a:t>’</a:t>
            </a:r>
            <a:r>
              <a:rPr lang="bn-BD" sz="1400" dirty="0" smtClean="0"/>
              <a:t>এ গ্রহ্নকে চিকিৎসা শাষ্রের বাইবেল বলে</a:t>
            </a:r>
            <a:r>
              <a:rPr lang="bn-BD" sz="1600" dirty="0" smtClean="0"/>
              <a:t> </a:t>
            </a:r>
            <a:endParaRPr lang="bn-BD" sz="1200" dirty="0" smtClean="0"/>
          </a:p>
          <a:p>
            <a:pPr algn="ctr"/>
            <a:endParaRPr lang="bn-BD" sz="1200" dirty="0"/>
          </a:p>
          <a:p>
            <a:pPr algn="ctr"/>
            <a:endParaRPr lang="bn-BD" sz="1200" dirty="0" smtClean="0"/>
          </a:p>
          <a:p>
            <a:pPr algn="ctr"/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6172200" y="2641045"/>
            <a:ext cx="1828800" cy="147375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600" dirty="0" smtClean="0"/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ইউরোপিওদের কাছে তিনি আভিসিনা নামে পরিচিত</a:t>
            </a:r>
          </a:p>
          <a:p>
            <a:pPr algn="ctr"/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E6F5-C08C-46B8-96FB-47254A81EE2D}" type="datetime1">
              <a:rPr lang="en-US" smtClean="0"/>
              <a:t>1/8/2020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21" y="2158670"/>
            <a:ext cx="1816572" cy="254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32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6" grpId="0" animBg="1"/>
      <p:bldP spid="9" grpId="0" animBg="1"/>
      <p:bldP spid="10" grpId="0" animBg="1"/>
      <p:bldP spid="11" grpId="0" animBg="1"/>
      <p:bldP spid="12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774-8906-4142-B0B4-BA63992774A2}" type="datetime1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50D7-602A-4830-B0B8-8F1A9967DE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226287"/>
            <a:ext cx="3482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একক কাজ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0" y="1115889"/>
            <a:ext cx="6039560" cy="345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75239" y="4724400"/>
            <a:ext cx="60083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ইবনে সিনা ও আল বিরুনির </a:t>
            </a:r>
          </a:p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জন্ম-মৃত্যুর সন,তারিখ লিখ।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347</Words>
  <Application>Microsoft Office PowerPoint</Application>
  <PresentationFormat>On-screen Show (4:3)</PresentationFormat>
  <Paragraphs>161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Admin</cp:lastModifiedBy>
  <cp:revision>109</cp:revision>
  <dcterms:created xsi:type="dcterms:W3CDTF">2016-04-21T16:41:52Z</dcterms:created>
  <dcterms:modified xsi:type="dcterms:W3CDTF">2020-01-08T16:46:31Z</dcterms:modified>
</cp:coreProperties>
</file>