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4" r:id="rId4"/>
    <p:sldId id="257" r:id="rId5"/>
    <p:sldId id="265" r:id="rId6"/>
    <p:sldId id="258" r:id="rId7"/>
    <p:sldId id="266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669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4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05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467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374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028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39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6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5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811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252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0F7B-3EF3-409E-91B5-00E2F06EEDC6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6952-6CA9-4503-9BAC-533FEDC6D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42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18147"/>
            <a:ext cx="11478126" cy="587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38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~j¨vqb</a:t>
            </a:r>
            <a:endParaRPr lang="en-US" sz="13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rgbClr val="92D050"/>
          </a:solidFill>
        </p:spPr>
        <p:txBody>
          <a:bodyPr/>
          <a:lstStyle/>
          <a:p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emwZ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endParaRPr lang="en-US" sz="6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gvbe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emwZ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bMi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emwZ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wewÿß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Mvôxe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emwZ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5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160053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15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15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vwoi</a:t>
            </a:r>
            <a:r>
              <a:rPr lang="en-US" sz="115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115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emwZ</a:t>
            </a:r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vc‡bi</a:t>
            </a:r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wbqvgK</a:t>
            </a:r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sz="9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42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13" y="365125"/>
            <a:ext cx="9646275" cy="1325563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Rvwb‡q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mgvwß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Nvlbv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KiwQ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913" y="1596980"/>
            <a:ext cx="9646275" cy="47909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623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55313"/>
            <a:ext cx="9144000" cy="504851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>
                <a:solidFill>
                  <a:srgbClr val="C0000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wkÿK</a:t>
            </a:r>
            <a:r>
              <a:rPr lang="en-US" sz="7200" dirty="0">
                <a:solidFill>
                  <a:srgbClr val="C0000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cwiwPwZ</a:t>
            </a:r>
            <a:r>
              <a:rPr lang="en-US" sz="6000" dirty="0">
                <a:latin typeface="ShaldaMJ" panose="00000400000000000000" pitchFamily="2" charset="0"/>
                <a:cs typeface="ShaldaMJ" panose="00000400000000000000" pitchFamily="2" charset="0"/>
              </a:rPr>
              <a:t/>
            </a:r>
            <a:br>
              <a:rPr lang="en-US" sz="6000" dirty="0">
                <a:latin typeface="ShaldaMJ" panose="00000400000000000000" pitchFamily="2" charset="0"/>
                <a:cs typeface="ShaldaMJ" panose="00000400000000000000" pitchFamily="2" charset="0"/>
              </a:rPr>
            </a:br>
            <a:r>
              <a:rPr lang="en-US" sz="7200" dirty="0" err="1">
                <a:solidFill>
                  <a:schemeClr val="accent6">
                    <a:lumMod val="5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cvifxb</a:t>
            </a:r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</a:t>
            </a:r>
            <a:r>
              <a:rPr lang="en-US" sz="7200" dirty="0" err="1">
                <a:solidFill>
                  <a:schemeClr val="accent6">
                    <a:lumMod val="5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AvKZvi</a:t>
            </a:r>
            <a:r>
              <a:rPr lang="en-US" sz="7200" dirty="0">
                <a:latin typeface="ShaldaMJ" panose="00000400000000000000" pitchFamily="2" charset="0"/>
                <a:cs typeface="ShaldaMJ" panose="000004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Gg.Gm.Gm</a:t>
            </a:r>
            <a:r>
              <a:rPr lang="en-US" sz="4400" dirty="0">
                <a:solidFill>
                  <a:srgbClr val="00206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weGW</a:t>
            </a:r>
            <a:r>
              <a:rPr lang="en-US" sz="4400" dirty="0">
                <a:solidFill>
                  <a:srgbClr val="00B0F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/>
            </a:r>
            <a:br>
              <a:rPr lang="en-US" sz="4400" dirty="0">
                <a:solidFill>
                  <a:srgbClr val="00B0F0"/>
                </a:solidFill>
                <a:latin typeface="ShaldaMJ" panose="00000400000000000000" pitchFamily="2" charset="0"/>
                <a:cs typeface="ShaldaMJ" panose="00000400000000000000" pitchFamily="2" charset="0"/>
              </a:rPr>
            </a:b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mnKvix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</a:t>
            </a: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wkwÿKv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(</a:t>
            </a: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Kw¤úDUvi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)</a:t>
            </a:r>
          </a:p>
          <a:p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‡</a:t>
            </a:r>
            <a:r>
              <a:rPr lang="en-US" sz="6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evnvBj</a:t>
            </a:r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,</a:t>
            </a:r>
            <a:r>
              <a:rPr lang="en-US" sz="6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kvRvnvbcyi</a:t>
            </a:r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, </a:t>
            </a:r>
            <a:r>
              <a:rPr lang="en-US" sz="6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e¸ov</a:t>
            </a:r>
            <a:r>
              <a:rPr lang="en-US" sz="6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|</a:t>
            </a:r>
            <a:endParaRPr lang="en-US" sz="11500" dirty="0">
              <a:solidFill>
                <a:schemeClr val="accent1">
                  <a:lumMod val="40000"/>
                  <a:lumOff val="60000"/>
                </a:schemeClr>
              </a:solidFill>
              <a:latin typeface="ShaldaMJ" panose="00000400000000000000" pitchFamily="2" charset="0"/>
              <a:cs typeface="ShaldaMJ" panose="000004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30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6007993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1500" dirty="0" err="1">
                <a:solidFill>
                  <a:srgbClr val="0070C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cvV</a:t>
            </a:r>
            <a:r>
              <a:rPr lang="en-US" sz="11500" dirty="0">
                <a:solidFill>
                  <a:srgbClr val="0070C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</a:t>
            </a:r>
            <a:r>
              <a:rPr lang="en-US" sz="11500" dirty="0" err="1">
                <a:solidFill>
                  <a:srgbClr val="0070C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cwiwPwZ</a:t>
            </a:r>
            <a:endParaRPr lang="en-US" sz="11500" dirty="0">
              <a:solidFill>
                <a:srgbClr val="0070C0"/>
              </a:solidFill>
              <a:latin typeface="ShaldaMJ" panose="00000400000000000000" pitchFamily="2" charset="0"/>
              <a:cs typeface="ShaldaMJ" panose="00000400000000000000" pitchFamily="2" charset="0"/>
            </a:endParaRPr>
          </a:p>
          <a:p>
            <a:pPr algn="ctr"/>
            <a:r>
              <a:rPr lang="en-US" sz="11500" dirty="0">
                <a:solidFill>
                  <a:srgbClr val="C0000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†</a:t>
            </a:r>
            <a:r>
              <a:rPr lang="en-US" sz="11500" dirty="0" err="1">
                <a:solidFill>
                  <a:srgbClr val="C0000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kÖYx</a:t>
            </a:r>
            <a:r>
              <a:rPr lang="en-US" sz="11500" dirty="0">
                <a:solidFill>
                  <a:srgbClr val="C0000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t 9g</a:t>
            </a:r>
          </a:p>
          <a:p>
            <a:pPr algn="ctr"/>
            <a:r>
              <a:rPr lang="en-US" sz="7200" dirty="0" err="1">
                <a:solidFill>
                  <a:srgbClr val="00B0F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welq</a:t>
            </a:r>
            <a:r>
              <a:rPr lang="en-US" sz="7200" dirty="0">
                <a:solidFill>
                  <a:srgbClr val="00B0F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 t  f‚‡</a:t>
            </a:r>
            <a:r>
              <a:rPr lang="en-US" sz="7200" dirty="0" err="1">
                <a:solidFill>
                  <a:srgbClr val="00B0F0"/>
                </a:solidFill>
                <a:latin typeface="ShaldaMJ" panose="00000400000000000000" pitchFamily="2" charset="0"/>
                <a:cs typeface="ShaldaMJ" panose="00000400000000000000" pitchFamily="2" charset="0"/>
              </a:rPr>
              <a:t>Mvj</a:t>
            </a:r>
            <a:endParaRPr lang="en-US" sz="11500" dirty="0">
              <a:latin typeface="ShaldaMJ" panose="00000400000000000000" pitchFamily="2" charset="0"/>
              <a:cs typeface="ShaldaMJ" panose="000004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49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kn‡ii</a:t>
            </a:r>
            <a:r>
              <a:rPr lang="en-US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Qwe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51" y="1481070"/>
            <a:ext cx="11127346" cy="53769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200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8"/>
            <a:ext cx="10515600" cy="51673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112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MÖvgxb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emwZi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Qwe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88" y="1275008"/>
            <a:ext cx="11552349" cy="52803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461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721218"/>
            <a:ext cx="10623996" cy="59242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2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8829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9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sz="9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96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955"/>
            <a:ext cx="10515600" cy="425002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3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13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13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13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gvbe</a:t>
            </a:r>
            <a:r>
              <a:rPr lang="en-US" sz="13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emwZ</a:t>
            </a:r>
            <a:endParaRPr lang="en-US" sz="138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0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138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wkLY</a:t>
            </a:r>
            <a:r>
              <a:rPr lang="en-US" sz="138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13800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MÖvgxb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bM‡ii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emwZi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aib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emwZ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vc‡bi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wbqvgK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e¨vLv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MÖvgxb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emwZi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aib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web¨vm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8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107</Words>
  <Application>Microsoft Office PowerPoint</Application>
  <PresentationFormat>Custom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kn‡ii Qwe</vt:lpstr>
      <vt:lpstr>Slide 5</vt:lpstr>
      <vt:lpstr>MÖvgxb emwZi Qwe</vt:lpstr>
      <vt:lpstr>Slide 7</vt:lpstr>
      <vt:lpstr>cvV wk‡ivbvg </vt:lpstr>
      <vt:lpstr>wkLY dj</vt:lpstr>
      <vt:lpstr>g~j¨vqb</vt:lpstr>
      <vt:lpstr>evwoi KvR</vt:lpstr>
      <vt:lpstr> mevB‡K ab¨ev` Rvwb‡q cvV mgvwß †Nvlbv KiwQ|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wkÿK cwiwPwZ                                                          cvV cwiwPwZ  cvifxb AvKZvi                                                                                            †kÖYx t 9g                 Gg.Gm.Gm weGW                                                                                                                              welq t  f‚‡Mvj mnKvix wkwÿKv (Kw¤úDUvi)</dc:title>
  <dc:creator>ASUS</dc:creator>
  <cp:lastModifiedBy>Bohail High School</cp:lastModifiedBy>
  <cp:revision>33</cp:revision>
  <dcterms:created xsi:type="dcterms:W3CDTF">2016-08-07T08:28:28Z</dcterms:created>
  <dcterms:modified xsi:type="dcterms:W3CDTF">2019-03-23T05:15:39Z</dcterms:modified>
</cp:coreProperties>
</file>