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86" r:id="rId6"/>
    <p:sldId id="259" r:id="rId7"/>
    <p:sldId id="261" r:id="rId8"/>
    <p:sldId id="288" r:id="rId9"/>
    <p:sldId id="282" r:id="rId10"/>
    <p:sldId id="280" r:id="rId11"/>
    <p:sldId id="262" r:id="rId12"/>
    <p:sldId id="284" r:id="rId13"/>
    <p:sldId id="263" r:id="rId14"/>
    <p:sldId id="285" r:id="rId15"/>
    <p:sldId id="260" r:id="rId16"/>
    <p:sldId id="264" r:id="rId17"/>
    <p:sldId id="265" r:id="rId18"/>
    <p:sldId id="266" r:id="rId19"/>
    <p:sldId id="287" r:id="rId20"/>
    <p:sldId id="289" r:id="rId21"/>
    <p:sldId id="290" r:id="rId22"/>
    <p:sldId id="269" r:id="rId23"/>
    <p:sldId id="270" r:id="rId24"/>
    <p:sldId id="271" r:id="rId25"/>
    <p:sldId id="279" r:id="rId26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7"/>
        <p:sld r:id="rId8"/>
        <p:sld r:id="rId11"/>
        <p:sld r:id="rId12"/>
        <p:sld r:id="rId16"/>
        <p:sld r:id="rId14"/>
        <p:sld r:id="rId17"/>
        <p:sld r:id="rId18"/>
        <p:sld r:id="rId19"/>
        <p:sld r:id="rId23"/>
        <p:sld r:id="rId24"/>
        <p:sld r:id="rId25"/>
        <p:sld r:id="rId26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38538" cy="91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4" y="7761262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184" y="2352689"/>
            <a:ext cx="875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684" y="3183686"/>
            <a:ext cx="12586446" cy="3785652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বর্ণনা করতে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বেকিং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বর্ণনা 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বর্ণনা করতে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বর্ণনা করতে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123764" y="431060"/>
            <a:ext cx="7637930" cy="1503948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45976" y="448990"/>
            <a:ext cx="10452847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1677493"/>
            <a:ext cx="14881412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দৈনিন্দ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খাদ্যসামগ্রী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764" y="3576941"/>
                <a:ext cx="3818965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𝑵𝒂𝑪𝒍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4" y="3576941"/>
                <a:ext cx="3818965" cy="11079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799" y="5683068"/>
                <a:ext cx="44106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𝑵𝒂𝑯𝑪𝑶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5683068"/>
                <a:ext cx="441063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75764" y="4734015"/>
            <a:ext cx="6131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763" y="7169930"/>
            <a:ext cx="919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বেকিং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5" y="3239324"/>
            <a:ext cx="3137647" cy="2443744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2" y="5904261"/>
            <a:ext cx="2934132" cy="253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15"/>
          <p:cNvSpPr/>
          <p:nvPr/>
        </p:nvSpPr>
        <p:spPr>
          <a:xfrm>
            <a:off x="2545976" y="448990"/>
            <a:ext cx="10452847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6799" y="5683068"/>
                <a:ext cx="44106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5683068"/>
                <a:ext cx="4410636" cy="11079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75763" y="7169930"/>
            <a:ext cx="392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কার্বনিক এসিড 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6799" y="2552129"/>
                <a:ext cx="44106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𝐂𝐎𝐎𝐇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2552129"/>
                <a:ext cx="441063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75764" y="4038991"/>
            <a:ext cx="853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এসিড 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90" y="4962321"/>
            <a:ext cx="4177551" cy="3227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90" y="1850752"/>
            <a:ext cx="4177551" cy="2938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30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318" y="3424518"/>
            <a:ext cx="1491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রসায়নের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5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5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038186" y="664585"/>
            <a:ext cx="5934621" cy="986118"/>
          </a:xfrm>
          <a:prstGeom prst="cloud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5812" y="452166"/>
            <a:ext cx="15042776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6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471" y="1727557"/>
            <a:ext cx="14558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উপকূলের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লবণচাষিগণ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4373" y="7845881"/>
                <a:ext cx="5118851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 </a:t>
                </a:r>
                <a:r>
                  <a:rPr lang="en-US" sz="40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</a:t>
                </a:r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0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𝑵𝒂𝑪𝒍</m:t>
                    </m:r>
                    <m:r>
                      <a:rPr lang="en-US" sz="40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3" y="7845881"/>
                <a:ext cx="5118851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2" y="4035881"/>
            <a:ext cx="6257364" cy="361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462681" y="3870207"/>
            <a:ext cx="6078071" cy="3785652"/>
          </a:xfrm>
          <a:prstGeom prst="rect">
            <a:avLst/>
          </a:prstGeom>
          <a:noFill/>
          <a:ln w="57150">
            <a:solidFill>
              <a:srgbClr val="FF33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598328" y="419673"/>
                <a:ext cx="15078635" cy="1183341"/>
              </a:xfrm>
              <a:prstGeom prst="cloudCallou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বেকিং </a:t>
                </a:r>
                <a:r>
                  <a:rPr lang="en-US" sz="7200" b="1" spc="50" dirty="0" err="1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পাউডার</a:t>
                </a:r>
                <a:r>
                  <a:rPr lang="en-US" sz="72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72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72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𝑵𝒂𝑯𝑪𝑶</m:t>
                        </m:r>
                      </m:e>
                      <m:sub>
                        <m:r>
                          <a:rPr lang="en-US" sz="7200" b="1" i="1" spc="50" smtClean="0">
                            <a:ln w="0"/>
                            <a:solidFill>
                              <a:schemeClr val="bg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7200" b="1" i="0" spc="5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7200" b="1" spc="50" dirty="0" smtClean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7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8" y="419673"/>
                <a:ext cx="15078635" cy="1183341"/>
              </a:xfrm>
              <a:prstGeom prst="cloud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3742" y="1576119"/>
            <a:ext cx="15078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বেকিং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ফোলানোর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বেকিং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1" y="3048001"/>
            <a:ext cx="4006963" cy="286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4" y="3048001"/>
            <a:ext cx="3823704" cy="286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459" y="3048001"/>
            <a:ext cx="3780351" cy="286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8328" y="6725221"/>
                <a:ext cx="150540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বেকিং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পাউডারের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কার্বনেট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𝑵𝒂𝑯𝑪𝑶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8" y="6725221"/>
                <a:ext cx="15054049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619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070848" y="517294"/>
            <a:ext cx="11331388" cy="1183341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বেকিং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1" y="1700635"/>
            <a:ext cx="1455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পানির বিক্রিয়ায়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1" y="4434676"/>
            <a:ext cx="1455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বিক্রিয়ায়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  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20589" y="2866268"/>
                <a:ext cx="13231905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+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89" y="2866268"/>
                <a:ext cx="13231905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5801" y="6154307"/>
                <a:ext cx="14711082" cy="76944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𝑁𝑎𝐶𝑙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→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𝑁𝑎𝐻𝐶𝑂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</m:oMath>
                  </m:oMathPara>
                </a14:m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6154307"/>
                <a:ext cx="1471108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381129" y="3727416"/>
            <a:ext cx="397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119" y="7121106"/>
            <a:ext cx="397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5446" y="7121106"/>
            <a:ext cx="3778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বেকিং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6280" y="3731499"/>
            <a:ext cx="251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4962" y="3773582"/>
            <a:ext cx="165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2797" y="7121106"/>
            <a:ext cx="251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514730" y="7121106"/>
            <a:ext cx="291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5930" y="3137647"/>
            <a:ext cx="9233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প্রশ্নঃ বেকিং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পাউডারের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395702" y="484094"/>
            <a:ext cx="7153835" cy="1165411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2376" y="448990"/>
            <a:ext cx="15150353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ভিনেগারঃ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2682" y="1603228"/>
                <a:ext cx="14397317" cy="14465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ইথানয়িক এসিডের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4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জলীয়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দ্রবণকে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সিরকা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ভিনেগার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খাদ্য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আচার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সংরক্ষণে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সিরকা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ভিনেগার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ব্যবহার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40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82" y="1603228"/>
                <a:ext cx="14397317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94" y="3049777"/>
            <a:ext cx="7143750" cy="3803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884893" y="7044772"/>
            <a:ext cx="2205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7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Callout 32"/>
          <p:cNvSpPr/>
          <p:nvPr/>
        </p:nvSpPr>
        <p:spPr>
          <a:xfrm>
            <a:off x="448235" y="520708"/>
            <a:ext cx="15544800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ইথনয়িক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682" y="1603228"/>
            <a:ext cx="14397317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পরীক্ষাগারে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ইথানলকে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ক্রোমেট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জারিত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71483" y="3302933"/>
                <a:ext cx="10130118" cy="103259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OH</m:t>
                      </m: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groupCh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CHO</m:t>
                      </m: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83" y="3302933"/>
                <a:ext cx="10130118" cy="10325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95601" y="5558991"/>
                <a:ext cx="9681882" cy="103259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CHO</m:t>
                      </m: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groupCh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COOH</m:t>
                      </m:r>
                      <m: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5558991"/>
                <a:ext cx="9681882" cy="10325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79913" y="4601416"/>
            <a:ext cx="1631577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ইথানল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3654" y="4531758"/>
            <a:ext cx="182580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9826" y="6718159"/>
            <a:ext cx="182580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5244" y="6718159"/>
            <a:ext cx="3366238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3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/>
      <p:bldP spid="2" grpId="0"/>
      <p:bldP spid="20" grpId="0"/>
      <p:bldP spid="3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5505" y="2948027"/>
            <a:ext cx="12791557" cy="3450996"/>
            <a:chOff x="281329" y="2639355"/>
            <a:chExt cx="8342817" cy="1839192"/>
          </a:xfrm>
        </p:grpSpPr>
        <p:sp>
          <p:nvSpPr>
            <p:cNvPr id="6" name="Oval 5"/>
            <p:cNvSpPr/>
            <p:nvPr/>
          </p:nvSpPr>
          <p:spPr>
            <a:xfrm>
              <a:off x="281329" y="2639355"/>
              <a:ext cx="1738466" cy="17526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3399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err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615042" y="2678971"/>
              <a:ext cx="1710981" cy="1799576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7030A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302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921269" y="2678971"/>
              <a:ext cx="1662881" cy="176732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36851" y="2639355"/>
              <a:ext cx="1587295" cy="1721861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5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586871"/>
            <a:ext cx="3279018" cy="2810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586871"/>
            <a:ext cx="13856914" cy="17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083859" y="520708"/>
            <a:ext cx="10148047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4" y="2244514"/>
            <a:ext cx="6598024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বিরিয়ানী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47" y="2244514"/>
            <a:ext cx="5356204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9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083859" y="520708"/>
            <a:ext cx="10148047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কার্বনিক এসিড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989" y="1506071"/>
            <a:ext cx="1403873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কার্বনিক এসিড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435" y="5871883"/>
            <a:ext cx="1403873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কার্বনিক এসিড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ত্বরান্বিত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কার্বনিক এসিড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4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।     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2989" y="3493798"/>
                <a:ext cx="13231905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0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5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𝐎</m:t>
                      </m:r>
                      <m:r>
                        <a:rPr lang="en-US" sz="5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</m:t>
                      </m:r>
                      <m:r>
                        <a:rPr lang="en-US" sz="54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 </m:t>
                      </m:r>
                      <m:r>
                        <a:rPr lang="en-US" sz="54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</m:t>
                      </m:r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54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5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89" y="3493798"/>
                <a:ext cx="13231905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21479" y="4625387"/>
            <a:ext cx="3079368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কার্বনিক এসিড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334" y="4625386"/>
            <a:ext cx="402663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395702" y="659118"/>
            <a:ext cx="5809130" cy="1362635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0376" y="950259"/>
            <a:ext cx="31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5011" y="3316941"/>
            <a:ext cx="12622306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6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কার্বনিক এসিডের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 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521208" y="510988"/>
            <a:ext cx="5809130" cy="1111624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61249" y="2045095"/>
                <a:ext cx="11967880" cy="76944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 </m:t>
                    </m:r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পূর্ণ কর । </a:t>
                </a:r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9" y="2045095"/>
                <a:ext cx="11967880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1248" y="3184079"/>
                <a:ext cx="11967881" cy="76944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𝐻𝐶𝑂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𝑁𝑎𝐶𝑙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→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পূর্ণ কর ।  </a:t>
                </a:r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3184079"/>
                <a:ext cx="1196788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61248" y="4080168"/>
                <a:ext cx="11967881" cy="105054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</m:groupChr>
                  </m:oMath>
                </a14:m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সমীকরণটি পূর্ণ কর ।</a:t>
                </a:r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4080168"/>
                <a:ext cx="11967881" cy="10505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61248" y="5329266"/>
                <a:ext cx="11967881" cy="103259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groupCh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 পূর্ণ কর । </a:t>
                </a:r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5329266"/>
                <a:ext cx="11967881" cy="10325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61248" y="6703732"/>
                <a:ext cx="11967882" cy="76944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</m:t>
                    </m:r>
                    <m:r>
                      <a:rPr lang="en-US" sz="4400" b="1" i="0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              </m:t>
                    </m:r>
                    <m:r>
                      <a:rPr lang="en-US" sz="4400" b="1" i="1" spc="50" smtClean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 </a:t>
                </a:r>
                <a:r>
                  <a:rPr lang="en-US" sz="44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 পূর্ণ কর । </a:t>
                </a:r>
                <a:endParaRPr lang="en-US" sz="44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8" y="6703732"/>
                <a:ext cx="11967882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675147" y="573741"/>
            <a:ext cx="6314150" cy="986117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291" y="3191436"/>
            <a:ext cx="11627144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প্রশ্নঃ বেকিং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 । 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 ।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64798" y="3214171"/>
            <a:ext cx="13147671" cy="2626425"/>
            <a:chOff x="246918" y="1401544"/>
            <a:chExt cx="8476907" cy="1814296"/>
          </a:xfrm>
        </p:grpSpPr>
        <p:sp>
          <p:nvSpPr>
            <p:cNvPr id="8" name="Oval 7"/>
            <p:cNvSpPr/>
            <p:nvPr/>
          </p:nvSpPr>
          <p:spPr>
            <a:xfrm>
              <a:off x="246918" y="1416264"/>
              <a:ext cx="1738466" cy="17526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3399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97836" y="1416264"/>
              <a:ext cx="1710981" cy="179957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70C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00" b="1" spc="89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29400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095080" y="1401544"/>
              <a:ext cx="1662881" cy="176732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7030A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36530" y="1447003"/>
              <a:ext cx="1587295" cy="1721861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5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449" b="1" spc="89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endParaRPr lang="en-US" sz="29449" b="1" spc="89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84138"/>
            <a:ext cx="15168282" cy="2647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094" y="448236"/>
            <a:ext cx="15168282" cy="25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54943" y="447850"/>
            <a:ext cx="11367347" cy="1935009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14305" y="2737908"/>
            <a:ext cx="14742994" cy="3817340"/>
            <a:chOff x="1098267" y="2737908"/>
            <a:chExt cx="14296519" cy="38173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TextBox 23"/>
            <p:cNvSpPr txBox="1"/>
            <p:nvPr/>
          </p:nvSpPr>
          <p:spPr>
            <a:xfrm>
              <a:off x="9832186" y="2938418"/>
              <a:ext cx="5562600" cy="34163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দ্বাদশ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০৭/০১/২০২০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267" y="2830708"/>
              <a:ext cx="2167731" cy="37245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12700" stA="38000" endPos="28000" dist="5000" dir="5400000" sy="-100000" algn="bl" rotWithShape="0"/>
            </a:effectLst>
            <a:sp3d>
              <a:bevelT w="190500" h="38100"/>
            </a:sp3d>
          </p:spPr>
        </p:pic>
        <p:sp>
          <p:nvSpPr>
            <p:cNvPr id="26" name="Rounded Rectangle 25"/>
            <p:cNvSpPr/>
            <p:nvPr/>
          </p:nvSpPr>
          <p:spPr>
            <a:xfrm>
              <a:off x="3414454" y="2737908"/>
              <a:ext cx="6269275" cy="3817340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1682" y="6128328"/>
            <a:ext cx="2700523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115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741" y="671677"/>
            <a:ext cx="9734072" cy="1446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8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6" y="2358399"/>
            <a:ext cx="6381272" cy="394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49" y="2358399"/>
            <a:ext cx="6440628" cy="394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7147" y="6615880"/>
            <a:ext cx="7200806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বেকিং </a:t>
            </a:r>
            <a:r>
              <a:rPr lang="en-US" sz="115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115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15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9494" y="599624"/>
            <a:ext cx="9876111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7" y="2385904"/>
            <a:ext cx="4156627" cy="3837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2438399"/>
            <a:ext cx="4058067" cy="3837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414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4093" y="509977"/>
            <a:ext cx="9931295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702" y="6651994"/>
            <a:ext cx="7652863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9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9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9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19" y="2118114"/>
            <a:ext cx="9303042" cy="453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7176" y="509977"/>
            <a:ext cx="9841648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4" y="2127619"/>
            <a:ext cx="7279341" cy="452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7638" y="6675441"/>
            <a:ext cx="6487451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9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9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9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9" y="860610"/>
            <a:ext cx="2951861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2" y="860610"/>
            <a:ext cx="3221365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66461" y="4398458"/>
            <a:ext cx="117684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3100" y="4429235"/>
            <a:ext cx="265062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বেকিং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63909" y="4429235"/>
            <a:ext cx="256247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3370" y="4429235"/>
            <a:ext cx="338865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সিরকা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135" y="5167899"/>
            <a:ext cx="1461247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দ্রব্যগুলোকে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410" y="6673443"/>
            <a:ext cx="5268804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7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72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85" y="860611"/>
            <a:ext cx="3493844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877" y="860611"/>
            <a:ext cx="3477699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2988" y="1077787"/>
            <a:ext cx="13716000" cy="62170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19900" b="1" spc="50" dirty="0" err="1" smtClean="0">
                <a:ln w="7620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</a:t>
            </a:r>
            <a:r>
              <a:rPr lang="en-US" sz="19900" b="1" spc="50" dirty="0" smtClean="0">
                <a:ln w="7620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spc="50" dirty="0" err="1" smtClean="0">
                <a:ln w="7620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19900" b="1" spc="50" dirty="0" smtClean="0">
              <a:ln w="76200">
                <a:solidFill>
                  <a:srgbClr val="7030A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9900" b="1" spc="50" dirty="0" smtClean="0">
                <a:ln w="7620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19900" b="1" spc="50" dirty="0">
              <a:ln w="76200">
                <a:solidFill>
                  <a:srgbClr val="7030A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0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1913</TotalTime>
  <Words>563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Arial</vt:lpstr>
      <vt:lpstr>Cambria Math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280</cp:revision>
  <dcterms:created xsi:type="dcterms:W3CDTF">2019-11-16T00:14:51Z</dcterms:created>
  <dcterms:modified xsi:type="dcterms:W3CDTF">2020-01-07T12:31:03Z</dcterms:modified>
</cp:coreProperties>
</file>