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3F85F-906B-44E1-9940-A2E5ECB951D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682A6-E2CB-4329-A642-E7226056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8EAF-3D93-4715-9C9E-C84F4EE6D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0C461-C267-465E-9BE3-9E91D98C0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902BD-2537-42B2-AD83-17714C57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25DF-AD7F-4FEC-A4FB-3E4DA7523B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0C97B-8A79-40AF-808B-C893EB6D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D6A79-E322-4E1F-B91C-8A98B489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BC7-D2BB-48D8-9A9B-6FB53BEB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8227-1AA6-485B-BADF-D9CE55A1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C8F41-46F1-4130-AA72-E4A6112E7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C7B5E-BA51-4679-8A89-5E1F3336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25DF-AD7F-4FEC-A4FB-3E4DA7523B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DF77B-1FA0-4477-86BC-55C5E720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25696-3BFE-4958-A544-06B149A0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BC7-D2BB-48D8-9A9B-6FB53BEB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9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1573FA-BE60-4CCC-B978-E21033CC2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DE712-8120-4241-896A-ECB825E89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D8517-6043-4CD0-9D47-C1E319B1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25DF-AD7F-4FEC-A4FB-3E4DA7523B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E7D65-B523-49A3-8009-3480B106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2DEB9-55D6-431C-8593-73CEC3FE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BC7-D2BB-48D8-9A9B-6FB53BEB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4676-1E12-4B77-B57D-C35980A1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45A90-2C35-40DD-A0C0-DE6FDB7E2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AD66-E882-486F-A506-0AB14211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25DF-AD7F-4FEC-A4FB-3E4DA7523B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8539D-D7C8-4EE0-B3D1-943BF848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150D8-359A-4C9F-871B-C6F77F5E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BC7-D2BB-48D8-9A9B-6FB53BEB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4558-F33D-496C-99EE-9A5CC573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9325A-3883-4BC5-8151-AAB3B1FA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BDDE3-92D0-4090-A4E8-8991F381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25DF-AD7F-4FEC-A4FB-3E4DA7523B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464FC-9B9C-45AC-8C12-C9E165C5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8C3DC-D103-443D-BED7-4FEF49EC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BC7-D2BB-48D8-9A9B-6FB53BEB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1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24EF-48F7-4DD2-9F95-1C4137DA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72C9F-A758-4CC2-956C-EC3FE6AE3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28956-BF63-457D-B618-77D6E48D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E2E1C-44A3-4275-BE9A-B2A48226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25DF-AD7F-4FEC-A4FB-3E4DA7523B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483BD-B857-45D4-8D79-1DE4A263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453B4-20D9-465C-A28E-458C4834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BC7-D2BB-48D8-9A9B-6FB53BEB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6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6325-4C4D-44E9-8D49-E099B0CE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D50A1-83EE-4F7C-AFC4-1A02AC9C7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96FE6-3D57-48AB-B9E0-EA7FA3BD5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E7814-F32F-4AC6-A6C8-EBAE9D4DC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41CE9-E10A-4163-A367-C34C32887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8376C4-6B1D-427D-BBBF-DBBB9009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25DF-AD7F-4FEC-A4FB-3E4DA7523B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24D77-7811-4508-A102-2F769AAF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A8E3C-2708-49B3-AF8A-547DA601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BC7-D2BB-48D8-9A9B-6FB53BEB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6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5468-1DA9-4876-A489-55E933A9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2B553-91DB-4D79-B7D8-14E1DC00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25DF-AD7F-4FEC-A4FB-3E4DA7523B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9E847-E26F-4456-8F74-D245A3BB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0A439-337B-4E5E-930B-D8726216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BC7-D2BB-48D8-9A9B-6FB53BEB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3E38F9-CD10-4634-AF73-2625958038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3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18288-DA64-4879-B1FB-1ED09F8E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10CFF-5BA7-40CF-91FD-794AFA1D9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72C57-A5D5-4EB2-AA68-D2C23B8C9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2A40-4436-499D-9E52-56881D18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25DF-AD7F-4FEC-A4FB-3E4DA7523B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0097E-AC08-46FC-8E13-ED94D2E0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6F3D9-2F4B-4F7F-998D-661CF432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BC7-D2BB-48D8-9A9B-6FB53BEB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9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5C7D-82F7-424E-908A-ED330C95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0CD68C-56BF-4719-887D-7BD67F86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08D15-10BA-44EF-A736-38916D62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E5150-F3E5-4240-ADC4-9E545593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25DF-AD7F-4FEC-A4FB-3E4DA7523B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EABEF-6515-443E-92B4-5F33134E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2507A-A862-4E53-B409-89F0D4A3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BC7-D2BB-48D8-9A9B-6FB53BEB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7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28C26-7527-4A82-B715-937B4D73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32819-128D-4F89-A5E0-E2045CAB5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A4649-1551-4618-B165-C0AD8E33E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125DF-AD7F-4FEC-A4FB-3E4DA7523B3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49982-97E5-40EF-927D-55306C69A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A3659-23F2-47A1-89F3-C3AE4EA4D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8BC7-D2BB-48D8-9A9B-6FB53BEB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D661186-A5C6-4B2B-98B8-771A91ECFA4A}"/>
              </a:ext>
            </a:extLst>
          </p:cNvPr>
          <p:cNvSpPr/>
          <p:nvPr/>
        </p:nvSpPr>
        <p:spPr>
          <a:xfrm>
            <a:off x="4101548" y="493643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41BEC-F253-4DA5-B21F-09C283ACB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48" y="1712843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48584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28854-3FDD-430A-A05A-4CC082748EAD}"/>
              </a:ext>
            </a:extLst>
          </p:cNvPr>
          <p:cNvSpPr txBox="1"/>
          <p:nvPr/>
        </p:nvSpPr>
        <p:spPr>
          <a:xfrm>
            <a:off x="3265757" y="5077992"/>
            <a:ext cx="61722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আধুনিক প্রযুক্তি গড়ে উঠেছে ডিজিটাল  ইলেক্ট্রনিক্স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দিয়ে।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0B65B-04A7-4839-8BB5-F8688D7160E4}"/>
              </a:ext>
            </a:extLst>
          </p:cNvPr>
          <p:cNvSpPr txBox="1"/>
          <p:nvPr/>
        </p:nvSpPr>
        <p:spPr>
          <a:xfrm>
            <a:off x="2905538" y="511193"/>
            <a:ext cx="655320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লক্ষ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A0F7C-43D2-4B53-B1AB-3E278D09A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1548" y="613365"/>
            <a:ext cx="3602181" cy="49530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608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242A4-9045-4A58-97B1-08B0A236C45A}"/>
              </a:ext>
            </a:extLst>
          </p:cNvPr>
          <p:cNvSpPr txBox="1"/>
          <p:nvPr/>
        </p:nvSpPr>
        <p:spPr>
          <a:xfrm>
            <a:off x="2017340" y="3693014"/>
            <a:ext cx="305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বর্তমান যুগ ডিজিটাল যুগ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A6118-7C8A-4C4A-B9DD-CE19EC231482}"/>
              </a:ext>
            </a:extLst>
          </p:cNvPr>
          <p:cNvSpPr txBox="1"/>
          <p:nvPr/>
        </p:nvSpPr>
        <p:spPr>
          <a:xfrm>
            <a:off x="4767470" y="5191745"/>
            <a:ext cx="5577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আধুনিক প্রযুক্তি ব্যবহার  করে  আমাদের দেশ ডিজিটাল বাংলাদেশে পরিণত হচ্ছে।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E44EC-B8D7-44B6-951E-BFFDB5C283C9}"/>
              </a:ext>
            </a:extLst>
          </p:cNvPr>
          <p:cNvSpPr txBox="1"/>
          <p:nvPr/>
        </p:nvSpPr>
        <p:spPr>
          <a:xfrm>
            <a:off x="2343584" y="292393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নিচের ছবিগুলো মনোযোগ সহকারে লক্ষ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5C25C-E635-41E6-8DCF-4E2897CD8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27" y="1102214"/>
            <a:ext cx="4070643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E59D04-4534-4024-9DE4-1C99D8CAA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82" y="2386728"/>
            <a:ext cx="4084498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913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5CBD64-99ED-4CEC-BA65-A3B891596614}"/>
              </a:ext>
            </a:extLst>
          </p:cNvPr>
          <p:cNvSpPr txBox="1"/>
          <p:nvPr/>
        </p:nvSpPr>
        <p:spPr>
          <a:xfrm>
            <a:off x="4419600" y="202096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70F09-D95F-42EB-B029-B5DD6F0C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21296"/>
            <a:ext cx="4038600" cy="3163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117426-4C21-487E-ABEF-A0B7E534A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82" y="2430261"/>
            <a:ext cx="4015025" cy="31636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2359DA-188E-4915-8F17-A9BE76EC5AF8}"/>
              </a:ext>
            </a:extLst>
          </p:cNvPr>
          <p:cNvSpPr/>
          <p:nvPr/>
        </p:nvSpPr>
        <p:spPr>
          <a:xfrm>
            <a:off x="3190823" y="4742344"/>
            <a:ext cx="2618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157D12-DC7E-4FD4-85FA-772079F39104}"/>
              </a:ext>
            </a:extLst>
          </p:cNvPr>
          <p:cNvSpPr/>
          <p:nvPr/>
        </p:nvSpPr>
        <p:spPr>
          <a:xfrm>
            <a:off x="7306030" y="5680126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পারমা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 অস্ত্র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70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073AA9-C485-466E-AF04-45B8746C5A68}"/>
              </a:ext>
            </a:extLst>
          </p:cNvPr>
          <p:cNvSpPr/>
          <p:nvPr/>
        </p:nvSpPr>
        <p:spPr>
          <a:xfrm>
            <a:off x="4813853" y="919081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50DDBC-9C87-482E-A711-F66A68BA778B}"/>
              </a:ext>
            </a:extLst>
          </p:cNvPr>
          <p:cNvSpPr/>
          <p:nvPr/>
        </p:nvSpPr>
        <p:spPr>
          <a:xfrm>
            <a:off x="2375453" y="2540201"/>
            <a:ext cx="8153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ea typeface="Calibri"/>
                <a:cs typeface="NikoshBAN"/>
              </a:rPr>
              <a:t>কয়েকটি ভাল ও কয়েকটি বিপজ্জনক প্রযুক্তির নাম লেখ।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5326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7E49-D325-4BA3-90E5-A632DDE7043E}"/>
              </a:ext>
            </a:extLst>
          </p:cNvPr>
          <p:cNvSpPr txBox="1"/>
          <p:nvPr/>
        </p:nvSpPr>
        <p:spPr>
          <a:xfrm>
            <a:off x="2400149" y="105716"/>
            <a:ext cx="7162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এসো নিচের ছবিগুলো মনোযোগ সহকারে লক্ষ করি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C13ED-7395-49F7-A73E-2A474212B575}"/>
              </a:ext>
            </a:extLst>
          </p:cNvPr>
          <p:cNvSpPr txBox="1"/>
          <p:nvPr/>
        </p:nvSpPr>
        <p:spPr>
          <a:xfrm>
            <a:off x="2095349" y="5864466"/>
            <a:ext cx="3886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বড় বড় প্রতিষ্ঠান প্রযুক্তি  ব্যবহার করত।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20D53-A7C9-4688-8CCF-B29F1FD70F47}"/>
              </a:ext>
            </a:extLst>
          </p:cNvPr>
          <p:cNvSpPr txBox="1"/>
          <p:nvPr/>
        </p:nvSpPr>
        <p:spPr>
          <a:xfrm>
            <a:off x="3108462" y="3015600"/>
            <a:ext cx="555567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একটি কম্পিউটার রাখার জন্য বিশাল ঘর লাগত।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0179E8-83E5-4371-9196-0DD4196AF14A}"/>
              </a:ext>
            </a:extLst>
          </p:cNvPr>
          <p:cNvSpPr txBox="1"/>
          <p:nvPr/>
        </p:nvSpPr>
        <p:spPr>
          <a:xfrm>
            <a:off x="6099313" y="5819378"/>
            <a:ext cx="449580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স্মার্ট ফোন  দিয়ে কম্পিউটারের কাজগুলো করা যাচ্ছে।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432BD-C694-4164-A015-2CA7173A0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97" y="3680944"/>
            <a:ext cx="3000653" cy="20462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661619-4459-4498-BE4A-AADD033AC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2" y="706694"/>
            <a:ext cx="5212773" cy="2225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A36AD-24A5-4D7E-AF48-4033DA8EA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13" y="3680944"/>
            <a:ext cx="2943642" cy="20462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4927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918B8-4014-4A60-8270-7613E09F31F2}"/>
              </a:ext>
            </a:extLst>
          </p:cNvPr>
          <p:cNvSpPr txBox="1"/>
          <p:nvPr/>
        </p:nvSpPr>
        <p:spPr>
          <a:xfrm>
            <a:off x="6596269" y="2738452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তথ্য দেওয়া নেওয়ার জন্য ইন্টারনেট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হচ্ছে।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163AE-F347-4482-9F3C-988B38C09D55}"/>
              </a:ext>
            </a:extLst>
          </p:cNvPr>
          <p:cNvSpPr txBox="1"/>
          <p:nvPr/>
        </p:nvSpPr>
        <p:spPr>
          <a:xfrm>
            <a:off x="2174361" y="273845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যোগাযোগ সহজ করার  জন্য অপটিক্যাল ফাইবার ব্যবহার করা হচ্ছে।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FCF4DC-F6C3-4538-ABA1-031808B71C2A}"/>
              </a:ext>
            </a:extLst>
          </p:cNvPr>
          <p:cNvSpPr txBox="1"/>
          <p:nvPr/>
        </p:nvSpPr>
        <p:spPr>
          <a:xfrm>
            <a:off x="1643269" y="5884364"/>
            <a:ext cx="495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বাস,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ট্রাক চালানোর জন্য রাস্তা ব্যবহার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করা হচ্ছে।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3F46B-8E26-4F0A-9067-318DFC812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08" y="419803"/>
            <a:ext cx="3197649" cy="22200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EA4A7-2CF0-4F0A-9FFC-1D0754FC0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38" y="520147"/>
            <a:ext cx="3052796" cy="21405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3ADE8-4609-4398-987A-A6721E1FE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09" y="3569452"/>
            <a:ext cx="3197649" cy="21322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0E7BBA-FFB5-4AF6-A3A6-7759E04DB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8"/>
          <a:stretch/>
        </p:blipFill>
        <p:spPr>
          <a:xfrm>
            <a:off x="6785939" y="3569451"/>
            <a:ext cx="3052796" cy="21322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9E4D5F-7394-4FED-BADC-339EA75349AD}"/>
              </a:ext>
            </a:extLst>
          </p:cNvPr>
          <p:cNvSpPr txBox="1"/>
          <p:nvPr/>
        </p:nvSpPr>
        <p:spPr>
          <a:xfrm>
            <a:off x="6426385" y="5801374"/>
            <a:ext cx="377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তথ্য দেওয়া নেওয়ার  জন্য ইনফরমেশন হাইওয়ে তৈরি হচ্ছে।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7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CB53DC-BA6F-4F88-BB05-5A6FD88DF697}"/>
              </a:ext>
            </a:extLst>
          </p:cNvPr>
          <p:cNvSpPr txBox="1"/>
          <p:nvPr/>
        </p:nvSpPr>
        <p:spPr>
          <a:xfrm>
            <a:off x="2183296" y="336286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সবচেয়ে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শালী মানুষ তথ্য নিতে পারে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9B6DA-79DE-4389-8791-D727E596F095}"/>
              </a:ext>
            </a:extLst>
          </p:cNvPr>
          <p:cNvSpPr txBox="1"/>
          <p:nvPr/>
        </p:nvSpPr>
        <p:spPr>
          <a:xfrm>
            <a:off x="2952223" y="5893903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একেবারে সাধারণ মানুষও একই তথ্য নিতে পারে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ফলে পৃথিবী বদলে যাচ্ছে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E784C-D347-4705-98D2-516ADF9AA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59" y="407504"/>
            <a:ext cx="3894679" cy="29137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5AE8B-A2DB-4A5F-840B-39846BD8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96" y="2922104"/>
            <a:ext cx="3886200" cy="28619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637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7973D3-9A6A-473D-B8B2-093574AD180B}"/>
              </a:ext>
            </a:extLst>
          </p:cNvPr>
          <p:cNvSpPr/>
          <p:nvPr/>
        </p:nvSpPr>
        <p:spPr>
          <a:xfrm>
            <a:off x="2223018" y="3135947"/>
            <a:ext cx="82673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বাস্তবায়ন করার জন্য কী কী যন্ত্রপাতি ব্যবহার করা হয় তার একটি তালিকা তৈরি কর।  </a:t>
            </a:r>
          </a:p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F3838F-41CE-4765-9D29-5DB97C327D76}"/>
              </a:ext>
            </a:extLst>
          </p:cNvPr>
          <p:cNvGrpSpPr/>
          <p:nvPr/>
        </p:nvGrpSpPr>
        <p:grpSpPr>
          <a:xfrm>
            <a:off x="3559414" y="671854"/>
            <a:ext cx="5998263" cy="2232563"/>
            <a:chOff x="2376711" y="76200"/>
            <a:chExt cx="6699319" cy="26254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85FD5B-5104-4FC0-A29F-90E8F0A97CDA}"/>
                </a:ext>
              </a:extLst>
            </p:cNvPr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DB3A718-02B2-4AFE-A174-F59F870BC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8756406-686F-44B1-B7F8-12DCBBF9B45A}"/>
                </a:ext>
              </a:extLst>
            </p:cNvPr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943319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E83F7D-A62E-47B9-885B-6834C488AAD8}"/>
              </a:ext>
            </a:extLst>
          </p:cNvPr>
          <p:cNvSpPr/>
          <p:nvPr/>
        </p:nvSpPr>
        <p:spPr>
          <a:xfrm>
            <a:off x="5525913" y="340942"/>
            <a:ext cx="139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36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B8EFE0-601D-4382-A147-A6EA77B4042B}"/>
              </a:ext>
            </a:extLst>
          </p:cNvPr>
          <p:cNvSpPr/>
          <p:nvPr/>
        </p:nvSpPr>
        <p:spPr>
          <a:xfrm>
            <a:off x="1941444" y="1178866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১. কিসের ফলে বিশ্ব আজ হাতের মুঠোয় এসেছে? </a:t>
            </a:r>
            <a:endParaRPr lang="bn-IN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bn-IN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২. যোগাযোগ সহজ করার জন্য ব্যবহার করা হচ্ছে –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0BBC91-6500-4908-B31E-F8CB6D31B6BF}"/>
              </a:ext>
            </a:extLst>
          </p:cNvPr>
          <p:cNvSpPr/>
          <p:nvPr/>
        </p:nvSpPr>
        <p:spPr>
          <a:xfrm>
            <a:off x="2627244" y="1795669"/>
            <a:ext cx="2286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পরস্পর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3DADA-ED5D-4189-A45B-8BE98A45AC82}"/>
              </a:ext>
            </a:extLst>
          </p:cNvPr>
          <p:cNvSpPr/>
          <p:nvPr/>
        </p:nvSpPr>
        <p:spPr>
          <a:xfrm>
            <a:off x="5014624" y="1799133"/>
            <a:ext cx="1854146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শিক্ষা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73355-1EC6-4398-9AB1-E9D397DB32F5}"/>
              </a:ext>
            </a:extLst>
          </p:cNvPr>
          <p:cNvSpPr/>
          <p:nvPr/>
        </p:nvSpPr>
        <p:spPr>
          <a:xfrm>
            <a:off x="4717651" y="2337790"/>
            <a:ext cx="5190561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তথ্য ও যোগাযোগ প্রযুক্তি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924D5-C704-4788-BB20-52DB2C0CF5AD}"/>
              </a:ext>
            </a:extLst>
          </p:cNvPr>
          <p:cNvSpPr/>
          <p:nvPr/>
        </p:nvSpPr>
        <p:spPr>
          <a:xfrm>
            <a:off x="2627244" y="2337790"/>
            <a:ext cx="2286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গবেষণা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D3751E-DEDC-4CCE-AB0E-8A28F8E0ABFF}"/>
              </a:ext>
            </a:extLst>
          </p:cNvPr>
          <p:cNvSpPr/>
          <p:nvPr/>
        </p:nvSpPr>
        <p:spPr>
          <a:xfrm>
            <a:off x="2568006" y="4000111"/>
            <a:ext cx="3754582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ডিজিটাল ক্যামেরা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8F7E5-2CD4-4C92-B708-BA162B74D1AB}"/>
              </a:ext>
            </a:extLst>
          </p:cNvPr>
          <p:cNvSpPr/>
          <p:nvPr/>
        </p:nvSpPr>
        <p:spPr>
          <a:xfrm>
            <a:off x="2417694" y="4455741"/>
            <a:ext cx="3117273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সি সি টিভি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3099DF-25CB-475B-9B44-43B501277668}"/>
              </a:ext>
            </a:extLst>
          </p:cNvPr>
          <p:cNvSpPr/>
          <p:nvPr/>
        </p:nvSpPr>
        <p:spPr>
          <a:xfrm>
            <a:off x="2406736" y="5509985"/>
            <a:ext cx="4906195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অনলাইন সংবাদ মাধ্যম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970F0-97D8-4336-BA25-ED8DBC9898A7}"/>
              </a:ext>
            </a:extLst>
          </p:cNvPr>
          <p:cNvSpPr/>
          <p:nvPr/>
        </p:nvSpPr>
        <p:spPr>
          <a:xfrm>
            <a:off x="2417694" y="4989141"/>
            <a:ext cx="4241526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অপটিক্যাল ফাইবার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3">
            <a:extLst>
              <a:ext uri="{FF2B5EF4-FFF2-40B4-BE49-F238E27FC236}">
                <a16:creationId xmlns:a16="http://schemas.microsoft.com/office/drawing/2014/main" id="{BEF519D9-7B02-4371-9C05-5E4B88AFB43D}"/>
              </a:ext>
            </a:extLst>
          </p:cNvPr>
          <p:cNvSpPr/>
          <p:nvPr/>
        </p:nvSpPr>
        <p:spPr>
          <a:xfrm>
            <a:off x="4556392" y="179566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4">
            <a:extLst>
              <a:ext uri="{FF2B5EF4-FFF2-40B4-BE49-F238E27FC236}">
                <a16:creationId xmlns:a16="http://schemas.microsoft.com/office/drawing/2014/main" id="{4E49AF27-E186-4F77-BCA4-D50863DBFA9B}"/>
              </a:ext>
            </a:extLst>
          </p:cNvPr>
          <p:cNvSpPr/>
          <p:nvPr/>
        </p:nvSpPr>
        <p:spPr>
          <a:xfrm>
            <a:off x="4557424" y="237589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B4C3E196-E71E-4D75-BFBA-C4A3160D6F2E}"/>
              </a:ext>
            </a:extLst>
          </p:cNvPr>
          <p:cNvSpPr/>
          <p:nvPr/>
        </p:nvSpPr>
        <p:spPr>
          <a:xfrm rot="19213881">
            <a:off x="6354606" y="4919465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8">
            <a:extLst>
              <a:ext uri="{FF2B5EF4-FFF2-40B4-BE49-F238E27FC236}">
                <a16:creationId xmlns:a16="http://schemas.microsoft.com/office/drawing/2014/main" id="{5DD126EE-35F2-429C-BCD1-D3C95A3351FB}"/>
              </a:ext>
            </a:extLst>
          </p:cNvPr>
          <p:cNvSpPr/>
          <p:nvPr/>
        </p:nvSpPr>
        <p:spPr>
          <a:xfrm>
            <a:off x="5993978" y="400011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9">
            <a:extLst>
              <a:ext uri="{FF2B5EF4-FFF2-40B4-BE49-F238E27FC236}">
                <a16:creationId xmlns:a16="http://schemas.microsoft.com/office/drawing/2014/main" id="{3B81C4DC-05A3-44BA-B6EB-6D02F3580579}"/>
              </a:ext>
            </a:extLst>
          </p:cNvPr>
          <p:cNvSpPr/>
          <p:nvPr/>
        </p:nvSpPr>
        <p:spPr>
          <a:xfrm>
            <a:off x="5014624" y="445574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20">
            <a:extLst>
              <a:ext uri="{FF2B5EF4-FFF2-40B4-BE49-F238E27FC236}">
                <a16:creationId xmlns:a16="http://schemas.microsoft.com/office/drawing/2014/main" id="{E19FB110-3EB2-43E2-82EA-A828608F3494}"/>
              </a:ext>
            </a:extLst>
          </p:cNvPr>
          <p:cNvSpPr/>
          <p:nvPr/>
        </p:nvSpPr>
        <p:spPr>
          <a:xfrm>
            <a:off x="6689326" y="550955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AB8665AB-D575-4087-81FC-1E557EC465EE}"/>
              </a:ext>
            </a:extLst>
          </p:cNvPr>
          <p:cNvSpPr/>
          <p:nvPr/>
        </p:nvSpPr>
        <p:spPr>
          <a:xfrm rot="19213881">
            <a:off x="9313514" y="2352399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4">
            <a:extLst>
              <a:ext uri="{FF2B5EF4-FFF2-40B4-BE49-F238E27FC236}">
                <a16:creationId xmlns:a16="http://schemas.microsoft.com/office/drawing/2014/main" id="{433CF8DD-7CA1-4D0C-9EC1-5A8C1E383BDD}"/>
              </a:ext>
            </a:extLst>
          </p:cNvPr>
          <p:cNvSpPr/>
          <p:nvPr/>
        </p:nvSpPr>
        <p:spPr>
          <a:xfrm>
            <a:off x="6754936" y="179566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83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805587-3322-483F-A48E-4B1162CD2D56}"/>
              </a:ext>
            </a:extLst>
          </p:cNvPr>
          <p:cNvSpPr/>
          <p:nvPr/>
        </p:nvSpPr>
        <p:spPr>
          <a:xfrm>
            <a:off x="1911626" y="434009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তথ্য ও যোগাযোগ প্রযুক্তির ফলে কোন নতুন শব্দটি </a:t>
            </a: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আবিষ্ক</a:t>
            </a:r>
            <a:r>
              <a:rPr lang="bn-IN" sz="3600" dirty="0">
                <a:latin typeface="NikoshBAN" pitchFamily="2" charset="0"/>
                <a:ea typeface="Calibri"/>
                <a:cs typeface="NikoshBAN" pitchFamily="2" charset="0"/>
              </a:rPr>
              <a:t>ৃত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 হ</a:t>
            </a:r>
            <a:r>
              <a:rPr lang="bn-IN" sz="3600" dirty="0">
                <a:latin typeface="NikoshBAN" pitchFamily="2" charset="0"/>
                <a:ea typeface="Calibri"/>
                <a:cs typeface="NikoshBAN" pitchFamily="2" charset="0"/>
              </a:rPr>
              <a:t>য়েছে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? </a:t>
            </a:r>
            <a:endParaRPr lang="bn-IN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	</a:t>
            </a:r>
          </a:p>
          <a:p>
            <a:pPr marL="457200" lvl="0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আধুনিক প্রযুক্তি ব্যবহার করে জীবনকে সুখময়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ও আনান্দময় করে দিতে আমাদের প্রিয় দেশকে কিসে পরিণত করব?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DA6A5D-5078-4743-90D1-37BEFB313C5C}"/>
              </a:ext>
            </a:extLst>
          </p:cNvPr>
          <p:cNvSpPr/>
          <p:nvPr/>
        </p:nvSpPr>
        <p:spPr>
          <a:xfrm>
            <a:off x="1987826" y="1653209"/>
            <a:ext cx="32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বৈ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শ্বি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 গ্রাম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16C304-E8C7-45F1-B5DA-6361745CB621}"/>
              </a:ext>
            </a:extLst>
          </p:cNvPr>
          <p:cNvSpPr/>
          <p:nvPr/>
        </p:nvSpPr>
        <p:spPr>
          <a:xfrm>
            <a:off x="5686988" y="1667063"/>
            <a:ext cx="4177147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ইন্টারনেট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E6278-E7CE-4D27-81C9-F203D721977D}"/>
              </a:ext>
            </a:extLst>
          </p:cNvPr>
          <p:cNvSpPr/>
          <p:nvPr/>
        </p:nvSpPr>
        <p:spPr>
          <a:xfrm>
            <a:off x="5853245" y="2339009"/>
            <a:ext cx="3061855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63187E-8F90-4FAA-A202-32CAC3D15B68}"/>
              </a:ext>
            </a:extLst>
          </p:cNvPr>
          <p:cNvSpPr/>
          <p:nvPr/>
        </p:nvSpPr>
        <p:spPr>
          <a:xfrm>
            <a:off x="2271844" y="2186609"/>
            <a:ext cx="2840182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ডিজিটাল যুগ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92F9AA-1A07-4E93-93F4-E260D42768B2}"/>
              </a:ext>
            </a:extLst>
          </p:cNvPr>
          <p:cNvSpPr/>
          <p:nvPr/>
        </p:nvSpPr>
        <p:spPr>
          <a:xfrm>
            <a:off x="2140226" y="4388846"/>
            <a:ext cx="3581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এনালগ বাংলাদেশ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E19CC2-9955-4B01-850E-B18D17A9BB28}"/>
              </a:ext>
            </a:extLst>
          </p:cNvPr>
          <p:cNvSpPr/>
          <p:nvPr/>
        </p:nvSpPr>
        <p:spPr>
          <a:xfrm>
            <a:off x="2209499" y="5318654"/>
            <a:ext cx="3581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তথ্যের  বাংলাদেশ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22C6F9-F83D-4B56-BB18-B7AF7CCB18E6}"/>
              </a:ext>
            </a:extLst>
          </p:cNvPr>
          <p:cNvSpPr/>
          <p:nvPr/>
        </p:nvSpPr>
        <p:spPr>
          <a:xfrm>
            <a:off x="1883051" y="4866217"/>
            <a:ext cx="4405746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ডিজিটাল বাংলাদেশ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1EB2FC-64C5-45C0-B804-2C24B38EA86C}"/>
              </a:ext>
            </a:extLst>
          </p:cNvPr>
          <p:cNvSpPr/>
          <p:nvPr/>
        </p:nvSpPr>
        <p:spPr>
          <a:xfrm>
            <a:off x="1911626" y="5844209"/>
            <a:ext cx="417714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ভার্চুয়াল বাংলাদশ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85468D2A-84C8-47D2-BD93-396D880A069F}"/>
              </a:ext>
            </a:extLst>
          </p:cNvPr>
          <p:cNvSpPr/>
          <p:nvPr/>
        </p:nvSpPr>
        <p:spPr>
          <a:xfrm rot="19213881">
            <a:off x="4910550" y="1596752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9FECCD50-BF2A-47C0-9A7A-9AD943D6D7D6}"/>
              </a:ext>
            </a:extLst>
          </p:cNvPr>
          <p:cNvSpPr/>
          <p:nvPr/>
        </p:nvSpPr>
        <p:spPr>
          <a:xfrm>
            <a:off x="8399021" y="220219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>
            <a:extLst>
              <a:ext uri="{FF2B5EF4-FFF2-40B4-BE49-F238E27FC236}">
                <a16:creationId xmlns:a16="http://schemas.microsoft.com/office/drawing/2014/main" id="{19C62CD3-EF1F-4EFE-B388-67F07CF3C45E}"/>
              </a:ext>
            </a:extLst>
          </p:cNvPr>
          <p:cNvSpPr/>
          <p:nvPr/>
        </p:nvSpPr>
        <p:spPr>
          <a:xfrm>
            <a:off x="8388626" y="157657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EFC0C82A-335A-4E76-BA77-FC3BAF00EB76}"/>
              </a:ext>
            </a:extLst>
          </p:cNvPr>
          <p:cNvSpPr/>
          <p:nvPr/>
        </p:nvSpPr>
        <p:spPr>
          <a:xfrm>
            <a:off x="4959626" y="218660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325341CB-A44B-4E2C-8DCA-D1D159BF14A1}"/>
              </a:ext>
            </a:extLst>
          </p:cNvPr>
          <p:cNvSpPr/>
          <p:nvPr/>
        </p:nvSpPr>
        <p:spPr>
          <a:xfrm rot="19213881">
            <a:off x="5982244" y="4764246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>
            <a:extLst>
              <a:ext uri="{FF2B5EF4-FFF2-40B4-BE49-F238E27FC236}">
                <a16:creationId xmlns:a16="http://schemas.microsoft.com/office/drawing/2014/main" id="{7B3856E0-5528-4E9A-BCCF-989522F47DEE}"/>
              </a:ext>
            </a:extLst>
          </p:cNvPr>
          <p:cNvSpPr/>
          <p:nvPr/>
        </p:nvSpPr>
        <p:spPr>
          <a:xfrm>
            <a:off x="5874026" y="523460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>
            <a:extLst>
              <a:ext uri="{FF2B5EF4-FFF2-40B4-BE49-F238E27FC236}">
                <a16:creationId xmlns:a16="http://schemas.microsoft.com/office/drawing/2014/main" id="{DBD8D944-4CDB-473A-BE84-58CFE6025B33}"/>
              </a:ext>
            </a:extLst>
          </p:cNvPr>
          <p:cNvSpPr/>
          <p:nvPr/>
        </p:nvSpPr>
        <p:spPr>
          <a:xfrm>
            <a:off x="5905199" y="431937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ECBDC875-B9E2-4039-8D24-ED0ABD1C2EE6}"/>
              </a:ext>
            </a:extLst>
          </p:cNvPr>
          <p:cNvSpPr/>
          <p:nvPr/>
        </p:nvSpPr>
        <p:spPr>
          <a:xfrm>
            <a:off x="5874026" y="576800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7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88DFC3-B2E9-4876-AFE2-2EB18C401C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7B47AB0-74F8-488C-96A0-00CBEFB3094C}"/>
              </a:ext>
            </a:extLst>
          </p:cNvPr>
          <p:cNvSpPr txBox="1">
            <a:spLocks/>
          </p:cNvSpPr>
          <p:nvPr/>
        </p:nvSpPr>
        <p:spPr>
          <a:xfrm>
            <a:off x="6583017" y="629478"/>
            <a:ext cx="4267200" cy="4983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360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b="1">
                <a:latin typeface="NikoshBAN" pitchFamily="2" charset="0"/>
                <a:cs typeface="NikoshBAN" pitchFamily="2" charset="0"/>
              </a:rPr>
              <a:t>বিষয়: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</a:t>
            </a:r>
            <a:endParaRPr lang="bn-BD" sz="3200" b="1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১ম</a:t>
            </a:r>
            <a:endParaRPr lang="en-US" sz="320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২</a:t>
            </a:r>
            <a:endParaRPr lang="bn-BD" sz="320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 </a:t>
            </a:r>
            <a:endParaRPr lang="en-US" sz="320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8A8215F7-E12B-4E77-B120-54A71A4C1E52}"/>
              </a:ext>
            </a:extLst>
          </p:cNvPr>
          <p:cNvSpPr txBox="1">
            <a:spLocks/>
          </p:cNvSpPr>
          <p:nvPr/>
        </p:nvSpPr>
        <p:spPr>
          <a:xfrm>
            <a:off x="2392017" y="934278"/>
            <a:ext cx="4038600" cy="5364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মো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ছা: শাহানাজ বেগম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b="1" dirty="0">
                <a:latin typeface="NikoshBAN" pitchFamily="2" charset="0"/>
                <a:cs typeface="NikoshBAN" pitchFamily="2" charset="0"/>
              </a:rPr>
              <a:t>          সহকারী শিক্ষক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b="1" dirty="0">
                <a:latin typeface="NikoshBAN" pitchFamily="2" charset="0"/>
                <a:cs typeface="NikoshBAN" pitchFamily="2" charset="0"/>
              </a:rPr>
              <a:t>  লক্ষ্মীপুর দ্বিমুখী উচ্চ বিদ্যালয়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b="1" dirty="0">
                <a:latin typeface="NikoshBAN" pitchFamily="2" charset="0"/>
                <a:cs typeface="NikoshBAN" pitchFamily="2" charset="0"/>
              </a:rPr>
              <a:t>    কুলিয়ারচর, কিশোরগঞ্জ।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CF819-6593-4A15-84BF-F18FECCBCFB6}"/>
              </a:ext>
            </a:extLst>
          </p:cNvPr>
          <p:cNvCxnSpPr/>
          <p:nvPr/>
        </p:nvCxnSpPr>
        <p:spPr>
          <a:xfrm>
            <a:off x="6354417" y="934278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D284D8-DDFC-4F49-9C66-6D1EAE81489A}"/>
              </a:ext>
            </a:extLst>
          </p:cNvPr>
          <p:cNvCxnSpPr/>
          <p:nvPr/>
        </p:nvCxnSpPr>
        <p:spPr>
          <a:xfrm>
            <a:off x="6278217" y="629478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96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71DEA0-4172-43B9-9CF8-65544DE969C6}"/>
              </a:ext>
            </a:extLst>
          </p:cNvPr>
          <p:cNvSpPr/>
          <p:nvPr/>
        </p:nvSpPr>
        <p:spPr>
          <a:xfrm>
            <a:off x="6057297" y="1658049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BC0448-3A31-448D-9805-786D83A2441B}"/>
              </a:ext>
            </a:extLst>
          </p:cNvPr>
          <p:cNvSpPr/>
          <p:nvPr/>
        </p:nvSpPr>
        <p:spPr>
          <a:xfrm>
            <a:off x="2056797" y="3870067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a typeface="Calibri"/>
                <a:cs typeface="NikoshBAN"/>
              </a:rPr>
              <a:t>তোমার চারপাশে</a:t>
            </a:r>
            <a:r>
              <a:rPr lang="bn-BD" sz="4000" b="1" dirty="0">
                <a:ea typeface="Calibri"/>
                <a:cs typeface="NikoshBAN"/>
              </a:rPr>
              <a:t> তথ্য ও যোগাযোগ প্রযুক্তির কী কী ব্যবহার </a:t>
            </a:r>
            <a:r>
              <a:rPr lang="bn-IN" sz="4000" b="1" dirty="0">
                <a:ea typeface="Calibri"/>
                <a:cs typeface="NikoshBAN"/>
              </a:rPr>
              <a:t>হচ্ছে সেগুলোর তালিকা তৈরি </a:t>
            </a:r>
            <a:r>
              <a:rPr lang="bn-BD" sz="4000" b="1" dirty="0">
                <a:ea typeface="Calibri"/>
                <a:cs typeface="NikoshBAN"/>
              </a:rPr>
              <a:t>কর। </a:t>
            </a:r>
            <a:endParaRPr lang="en-US" sz="4000" b="1" dirty="0">
              <a:ea typeface="Calibri"/>
              <a:cs typeface="Vrind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EEB87-9973-4810-9EE5-E2F893277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52" y="718096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34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9B544D-4E53-4377-8EB2-D51DBA328899}"/>
              </a:ext>
            </a:extLst>
          </p:cNvPr>
          <p:cNvSpPr txBox="1">
            <a:spLocks noChangeArrowheads="1"/>
          </p:cNvSpPr>
          <p:nvPr/>
        </p:nvSpPr>
        <p:spPr>
          <a:xfrm>
            <a:off x="4281514" y="5191539"/>
            <a:ext cx="475798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000" b="1" kern="1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5F60A-9EBD-4A31-92A2-E0C4D5AD8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83" y="764969"/>
            <a:ext cx="5314737" cy="4350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896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CFCD15-6B01-4A03-B428-23B3BAAA9B1F}"/>
              </a:ext>
            </a:extLst>
          </p:cNvPr>
          <p:cNvSpPr/>
          <p:nvPr/>
        </p:nvSpPr>
        <p:spPr>
          <a:xfrm>
            <a:off x="2641697" y="487882"/>
            <a:ext cx="7226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এসো নিচের ভিডিওটি দে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খি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এবং বৃদ্ধলোকটি কী করছে তা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বলি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336FCD62-46ED-4FD2-884C-0E38FF45D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688218"/>
              </p:ext>
            </p:extLst>
          </p:nvPr>
        </p:nvGraphicFramePr>
        <p:xfrm>
          <a:off x="4909930" y="2226366"/>
          <a:ext cx="3352800" cy="2828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9930" y="2226366"/>
                        <a:ext cx="3352800" cy="2828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549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D5EF7F-999D-4EE3-A20F-052A492921A6}"/>
              </a:ext>
            </a:extLst>
          </p:cNvPr>
          <p:cNvSpPr txBox="1"/>
          <p:nvPr/>
        </p:nvSpPr>
        <p:spPr>
          <a:xfrm>
            <a:off x="3094820" y="672547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8DDFB-454A-40E0-8EE4-E9F2C36CE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99" y="1586947"/>
            <a:ext cx="4233692" cy="2819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DD4384-FA03-42B8-A5F6-28DB30D2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91" y="1628835"/>
            <a:ext cx="4107873" cy="300611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60133-B4F0-42AF-B844-5A815B89FAEC}"/>
              </a:ext>
            </a:extLst>
          </p:cNvPr>
          <p:cNvSpPr txBox="1"/>
          <p:nvPr/>
        </p:nvSpPr>
        <p:spPr>
          <a:xfrm>
            <a:off x="2232991" y="4634947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শিশুরা কম্পিউটার ব্যবহার করছে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83971-8DB3-4D43-B495-DE76E31E2D88}"/>
              </a:ext>
            </a:extLst>
          </p:cNvPr>
          <p:cNvSpPr txBox="1"/>
          <p:nvPr/>
        </p:nvSpPr>
        <p:spPr>
          <a:xfrm>
            <a:off x="6347791" y="4593059"/>
            <a:ext cx="4184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কম্পিউটার ব্যবহার করে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ই-মেইল পাঠাচ্ছে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5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9FBE4C-6E3A-4EAD-906B-B421ABC04A76}"/>
              </a:ext>
            </a:extLst>
          </p:cNvPr>
          <p:cNvSpPr/>
          <p:nvPr/>
        </p:nvSpPr>
        <p:spPr>
          <a:xfrm>
            <a:off x="4359965" y="300841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DF4080-2EB3-46D5-88B1-8CA6E218E3BD}"/>
              </a:ext>
            </a:extLst>
          </p:cNvPr>
          <p:cNvSpPr/>
          <p:nvPr/>
        </p:nvSpPr>
        <p:spPr>
          <a:xfrm>
            <a:off x="1692965" y="1443841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hi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গ্লোবাল ভিলেজের ধারণা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সম্পর্কে বর্ণনা করতে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ডিজিটাল ইলেক্ট্রনিক্সের গুরুত্ব বর্ণনা করতে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৪। ভালো প্রযুক্তি ও বিপজ্জনক প্রযুক্তি চিহ্নিত করতে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৫। “পৃথিবী বদলে দিতে তথ্য ও যোগাযোগ প্রযুক্তির বিপ্লব” ধারণাটি বিশ্লেষ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34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14297-BA7D-4A52-BB0E-BFD13EAED893}"/>
              </a:ext>
            </a:extLst>
          </p:cNvPr>
          <p:cNvSpPr txBox="1"/>
          <p:nvPr/>
        </p:nvSpPr>
        <p:spPr>
          <a:xfrm>
            <a:off x="6234545" y="5811078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ভিডিও কলের মাধ্যমে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7E06B-B6B8-411B-9C26-F3EAD0D6CE2F}"/>
              </a:ext>
            </a:extLst>
          </p:cNvPr>
          <p:cNvSpPr txBox="1"/>
          <p:nvPr/>
        </p:nvSpPr>
        <p:spPr>
          <a:xfrm>
            <a:off x="3515587" y="109947"/>
            <a:ext cx="482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এসো নিচের ছবিগুলো লক্ষ 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2D58B-5338-4D67-992D-B893AF78B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8735"/>
            <a:ext cx="4088897" cy="30666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21F75C0-2BB7-4581-B3D6-E48BC5AB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34278"/>
            <a:ext cx="4114800" cy="30802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383FA8-2D6F-4701-A379-AD4B8E99FF7B}"/>
              </a:ext>
            </a:extLst>
          </p:cNvPr>
          <p:cNvSpPr txBox="1"/>
          <p:nvPr/>
        </p:nvSpPr>
        <p:spPr>
          <a:xfrm>
            <a:off x="1738742" y="4014500"/>
            <a:ext cx="367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গ্রামের মানুষের 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77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E80FA-5082-452E-8EC8-20258508A39A}"/>
              </a:ext>
            </a:extLst>
          </p:cNvPr>
          <p:cNvSpPr txBox="1"/>
          <p:nvPr/>
        </p:nvSpPr>
        <p:spPr>
          <a:xfrm>
            <a:off x="7297280" y="5090035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গ্লোবাল ভিলেজ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7F046-D015-41BB-9BC6-5469C2CED7AF}"/>
              </a:ext>
            </a:extLst>
          </p:cNvPr>
          <p:cNvSpPr txBox="1"/>
          <p:nvPr/>
        </p:nvSpPr>
        <p:spPr>
          <a:xfrm>
            <a:off x="2313108" y="5179438"/>
            <a:ext cx="3719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পুরো পৃথিবী যেন একটি গ্রামে পরিণত হয়েছে।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B9EF1-B51E-4C62-B94C-64A99D8FE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53" y="1152461"/>
            <a:ext cx="3886200" cy="3810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E373C7-07E7-4B25-BB2F-96DBA1E7C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2822" r="10099"/>
          <a:stretch/>
        </p:blipFill>
        <p:spPr>
          <a:xfrm>
            <a:off x="6490252" y="1138606"/>
            <a:ext cx="4114799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3837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0F1130-0CA3-4B18-BD2D-E0A32D1991C5}"/>
              </a:ext>
            </a:extLst>
          </p:cNvPr>
          <p:cNvSpPr txBox="1"/>
          <p:nvPr/>
        </p:nvSpPr>
        <p:spPr>
          <a:xfrm>
            <a:off x="3611217" y="2829580"/>
            <a:ext cx="124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মোবাইল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C834B-6E06-47C6-9A01-04EF7E68FC8F}"/>
              </a:ext>
            </a:extLst>
          </p:cNvPr>
          <p:cNvSpPr txBox="1"/>
          <p:nvPr/>
        </p:nvSpPr>
        <p:spPr>
          <a:xfrm>
            <a:off x="3410326" y="585400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ইন্টারনেট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CFEE6-4D11-486C-B030-E09DDE594A7C}"/>
              </a:ext>
            </a:extLst>
          </p:cNvPr>
          <p:cNvSpPr txBox="1"/>
          <p:nvPr/>
        </p:nvSpPr>
        <p:spPr>
          <a:xfrm>
            <a:off x="7412204" y="2825115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D55D3-ADBF-4034-A69A-7930297A6C14}"/>
              </a:ext>
            </a:extLst>
          </p:cNvPr>
          <p:cNvSpPr txBox="1"/>
          <p:nvPr/>
        </p:nvSpPr>
        <p:spPr>
          <a:xfrm>
            <a:off x="3323735" y="6334780"/>
            <a:ext cx="650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প্রযুক্তিগুলো ব্যবহার করে জীবনযাত্রাকে সহজ করা হয়েছে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85914-E63D-4CD6-BDB4-A785D982701D}"/>
              </a:ext>
            </a:extLst>
          </p:cNvPr>
          <p:cNvSpPr txBox="1"/>
          <p:nvPr/>
        </p:nvSpPr>
        <p:spPr>
          <a:xfrm>
            <a:off x="7684453" y="584897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স্যাটেলাইট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34DDB-530F-4587-8760-8E316E601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17" y="334610"/>
            <a:ext cx="3167729" cy="24232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A0B9BA-8AD0-4298-BA57-492C60524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49" y="334610"/>
            <a:ext cx="3178911" cy="24232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5402BE-332E-43AC-865B-5AF9CE40F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35" y="3313699"/>
            <a:ext cx="3336272" cy="2532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7C177-D393-4C40-99C1-FF71BAF5C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49" y="3313699"/>
            <a:ext cx="3622963" cy="25101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042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D64101-F336-433D-9B96-BF3BF941F7F9}"/>
              </a:ext>
            </a:extLst>
          </p:cNvPr>
          <p:cNvSpPr/>
          <p:nvPr/>
        </p:nvSpPr>
        <p:spPr>
          <a:xfrm>
            <a:off x="2335696" y="2319131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গ্লোবাল ভিলেজের ধারণা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নিজের ভাষায়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CFA4A9-A800-472B-8CB7-8DB596C33837}"/>
              </a:ext>
            </a:extLst>
          </p:cNvPr>
          <p:cNvSpPr txBox="1"/>
          <p:nvPr/>
        </p:nvSpPr>
        <p:spPr>
          <a:xfrm>
            <a:off x="5002696" y="1099931"/>
            <a:ext cx="2195945" cy="7078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93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492</Words>
  <Application>Microsoft Office PowerPoint</Application>
  <PresentationFormat>Widescreen</PresentationFormat>
  <Paragraphs>93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SolaimanLipi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</cp:revision>
  <dcterms:created xsi:type="dcterms:W3CDTF">2020-01-08T08:34:40Z</dcterms:created>
  <dcterms:modified xsi:type="dcterms:W3CDTF">2020-01-08T08:54:18Z</dcterms:modified>
</cp:coreProperties>
</file>