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7"/>
  </p:notesMasterIdLst>
  <p:sldIdLst>
    <p:sldId id="286" r:id="rId2"/>
    <p:sldId id="312" r:id="rId3"/>
    <p:sldId id="307" r:id="rId4"/>
    <p:sldId id="297" r:id="rId5"/>
    <p:sldId id="288" r:id="rId6"/>
    <p:sldId id="287" r:id="rId7"/>
    <p:sldId id="310" r:id="rId8"/>
    <p:sldId id="306" r:id="rId9"/>
    <p:sldId id="299" r:id="rId10"/>
    <p:sldId id="292" r:id="rId11"/>
    <p:sldId id="303" r:id="rId12"/>
    <p:sldId id="304" r:id="rId13"/>
    <p:sldId id="293" r:id="rId14"/>
    <p:sldId id="294" r:id="rId15"/>
    <p:sldId id="298" r:id="rId16"/>
  </p:sldIdLst>
  <p:sldSz cx="13716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  <a:srgbClr val="FF66FF"/>
    <a:srgbClr val="000099"/>
    <a:srgbClr val="FFFF00"/>
    <a:srgbClr val="FF3399"/>
    <a:srgbClr val="6600FF"/>
    <a:srgbClr val="00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7513" autoAdjust="0"/>
  </p:normalViewPr>
  <p:slideViewPr>
    <p:cSldViewPr>
      <p:cViewPr varScale="1">
        <p:scale>
          <a:sx n="46" d="100"/>
          <a:sy n="46" d="100"/>
        </p:scale>
        <p:origin x="1290" y="66"/>
      </p:cViewPr>
      <p:guideLst>
        <p:guide orient="horz" pos="2880"/>
        <p:guide pos="4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DCC3E8-C1A1-4B6F-AA0F-5DD9DC5FAB6A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D92784-0AE1-4ED1-B93A-BD2D474BC866}" type="pres">
      <dgm:prSet presAssocID="{2EDCC3E8-C1A1-4B6F-AA0F-5DD9DC5FAB6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CA6F34DE-F261-4C00-9EA1-153D3E088670}" type="presOf" srcId="{2EDCC3E8-C1A1-4B6F-AA0F-5DD9DC5FAB6A}" destId="{E3D92784-0AE1-4ED1-B93A-BD2D474BC866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001E1C-C28C-4182-9F1D-529CB056ACFB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6D53CB-CD93-42D6-9C3E-1FE081360AC3}">
      <dgm:prSet phldrT="[Text]" custT="1"/>
      <dgm:spPr>
        <a:solidFill>
          <a:srgbClr val="008000"/>
        </a:solidFill>
      </dgm:spPr>
      <dgm:t>
        <a:bodyPr/>
        <a:lstStyle/>
        <a:p>
          <a:r>
            <a:rPr lang="bn-BD" sz="4800" b="0" dirty="0"/>
            <a:t>কম্পিউটার</a:t>
          </a:r>
        </a:p>
        <a:p>
          <a:r>
            <a:rPr lang="bn-BD" sz="4800" b="0" dirty="0"/>
            <a:t>সংগঠন</a:t>
          </a:r>
          <a:endParaRPr lang="en-US" sz="4800" b="0" dirty="0"/>
        </a:p>
      </dgm:t>
    </dgm:pt>
    <dgm:pt modelId="{785BBCFD-1ACE-4583-BE63-194B8B1CCB6A}" type="parTrans" cxnId="{E6A659B7-9615-4F20-9289-7FD64747721C}">
      <dgm:prSet/>
      <dgm:spPr/>
      <dgm:t>
        <a:bodyPr/>
        <a:lstStyle/>
        <a:p>
          <a:endParaRPr lang="en-US"/>
        </a:p>
      </dgm:t>
    </dgm:pt>
    <dgm:pt modelId="{6B635CFD-701F-49B5-928E-9A91FA8F4F34}" type="sibTrans" cxnId="{E6A659B7-9615-4F20-9289-7FD64747721C}">
      <dgm:prSet/>
      <dgm:spPr/>
      <dgm:t>
        <a:bodyPr/>
        <a:lstStyle/>
        <a:p>
          <a:endParaRPr lang="en-US"/>
        </a:p>
      </dgm:t>
    </dgm:pt>
    <dgm:pt modelId="{72B9EFF6-444C-4A96-9883-76FB7D80D099}">
      <dgm:prSet phldrT="[Text]"/>
      <dgm:spPr/>
      <dgm:t>
        <a:bodyPr/>
        <a:lstStyle/>
        <a:p>
          <a:r>
            <a:rPr lang="bn-BD" dirty="0"/>
            <a:t>মাদার বোর্ড</a:t>
          </a:r>
          <a:endParaRPr lang="en-US" dirty="0"/>
        </a:p>
      </dgm:t>
    </dgm:pt>
    <dgm:pt modelId="{F327EF98-7F19-416F-8CE2-5C3CB08467C1}" type="parTrans" cxnId="{1FED63D0-936E-47B2-823C-CB6BB46AF292}">
      <dgm:prSet/>
      <dgm:spPr/>
      <dgm:t>
        <a:bodyPr/>
        <a:lstStyle/>
        <a:p>
          <a:endParaRPr lang="en-US"/>
        </a:p>
      </dgm:t>
    </dgm:pt>
    <dgm:pt modelId="{F04EB917-6BDF-4D59-87C2-3D5255A13561}" type="sibTrans" cxnId="{1FED63D0-936E-47B2-823C-CB6BB46AF292}">
      <dgm:prSet/>
      <dgm:spPr/>
      <dgm:t>
        <a:bodyPr/>
        <a:lstStyle/>
        <a:p>
          <a:endParaRPr lang="en-US"/>
        </a:p>
      </dgm:t>
    </dgm:pt>
    <dgm:pt modelId="{714EDDAF-C812-4FB6-B81F-BF443F9F7D26}">
      <dgm:prSet phldrT="[Text]"/>
      <dgm:spPr/>
      <dgm:t>
        <a:bodyPr/>
        <a:lstStyle/>
        <a:p>
          <a:r>
            <a:rPr lang="bn-BD" dirty="0"/>
            <a:t>হার্ডডিস্ক</a:t>
          </a:r>
          <a:endParaRPr lang="en-US" dirty="0"/>
        </a:p>
      </dgm:t>
    </dgm:pt>
    <dgm:pt modelId="{4798ABA0-108A-4507-B4D2-BC90ADB56CAD}" type="parTrans" cxnId="{070644ED-2E7E-43D5-88CF-659843E97410}">
      <dgm:prSet/>
      <dgm:spPr/>
      <dgm:t>
        <a:bodyPr/>
        <a:lstStyle/>
        <a:p>
          <a:endParaRPr lang="en-US"/>
        </a:p>
      </dgm:t>
    </dgm:pt>
    <dgm:pt modelId="{52E5C68E-0EE0-4F90-B035-CD3ED584100B}" type="sibTrans" cxnId="{070644ED-2E7E-43D5-88CF-659843E97410}">
      <dgm:prSet/>
      <dgm:spPr/>
      <dgm:t>
        <a:bodyPr/>
        <a:lstStyle/>
        <a:p>
          <a:endParaRPr lang="en-US"/>
        </a:p>
      </dgm:t>
    </dgm:pt>
    <dgm:pt modelId="{219726B3-9C25-4B39-A4E0-CCB940E6A51E}">
      <dgm:prSet phldrT="[Text]"/>
      <dgm:spPr/>
      <dgm:t>
        <a:bodyPr/>
        <a:lstStyle/>
        <a:p>
          <a:r>
            <a:rPr lang="bn-BD" dirty="0"/>
            <a:t>ডিভিডি</a:t>
          </a:r>
          <a:endParaRPr lang="en-US" dirty="0"/>
        </a:p>
      </dgm:t>
    </dgm:pt>
    <dgm:pt modelId="{96BF769B-1640-435A-A61F-C081AF225476}" type="parTrans" cxnId="{7A4E9021-C557-4422-BE67-6D2383975AE3}">
      <dgm:prSet/>
      <dgm:spPr/>
      <dgm:t>
        <a:bodyPr/>
        <a:lstStyle/>
        <a:p>
          <a:endParaRPr lang="en-US"/>
        </a:p>
      </dgm:t>
    </dgm:pt>
    <dgm:pt modelId="{3040C83F-D215-43DE-977C-EAF195E02CD4}" type="sibTrans" cxnId="{7A4E9021-C557-4422-BE67-6D2383975AE3}">
      <dgm:prSet/>
      <dgm:spPr/>
      <dgm:t>
        <a:bodyPr/>
        <a:lstStyle/>
        <a:p>
          <a:endParaRPr lang="en-US"/>
        </a:p>
      </dgm:t>
    </dgm:pt>
    <dgm:pt modelId="{C8B8E14B-FCA5-4C04-9518-0D3108462412}">
      <dgm:prSet phldrT="[Text]"/>
      <dgm:spPr/>
      <dgm:t>
        <a:bodyPr/>
        <a:lstStyle/>
        <a:p>
          <a:r>
            <a:rPr lang="bn-BD" dirty="0"/>
            <a:t>মেমরী</a:t>
          </a:r>
          <a:endParaRPr lang="en-US" dirty="0"/>
        </a:p>
      </dgm:t>
    </dgm:pt>
    <dgm:pt modelId="{14DC06AF-BD3F-457F-8B7F-C9F7803FEFE6}" type="parTrans" cxnId="{06CCCDC8-71A8-4A86-BA2E-3CEEA30D2158}">
      <dgm:prSet/>
      <dgm:spPr/>
      <dgm:t>
        <a:bodyPr/>
        <a:lstStyle/>
        <a:p>
          <a:endParaRPr lang="en-US"/>
        </a:p>
      </dgm:t>
    </dgm:pt>
    <dgm:pt modelId="{35849A92-A241-4A1D-B996-CE146B80488B}" type="sibTrans" cxnId="{06CCCDC8-71A8-4A86-BA2E-3CEEA30D2158}">
      <dgm:prSet/>
      <dgm:spPr/>
      <dgm:t>
        <a:bodyPr/>
        <a:lstStyle/>
        <a:p>
          <a:endParaRPr lang="en-US"/>
        </a:p>
      </dgm:t>
    </dgm:pt>
    <dgm:pt modelId="{8EAC71E0-914B-4BC8-B783-4D255083BB74}" type="pres">
      <dgm:prSet presAssocID="{63001E1C-C28C-4182-9F1D-529CB056ACF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F33135C9-9294-4B0D-8806-BF22D4C88CA7}" type="pres">
      <dgm:prSet presAssocID="{846D53CB-CD93-42D6-9C3E-1FE081360AC3}" presName="singleCycle" presStyleCnt="0"/>
      <dgm:spPr/>
    </dgm:pt>
    <dgm:pt modelId="{DB2A1EE5-74E1-4E2C-864F-79CEE3C6742F}" type="pres">
      <dgm:prSet presAssocID="{846D53CB-CD93-42D6-9C3E-1FE081360AC3}" presName="singleCenter" presStyleLbl="node1" presStyleIdx="0" presStyleCnt="5" custScaleX="140564" custScaleY="114749" custLinFactNeighborX="272">
        <dgm:presLayoutVars>
          <dgm:chMax val="7"/>
          <dgm:chPref val="7"/>
        </dgm:presLayoutVars>
      </dgm:prSet>
      <dgm:spPr/>
    </dgm:pt>
    <dgm:pt modelId="{A568D511-8198-4E58-8B18-6F917E06954E}" type="pres">
      <dgm:prSet presAssocID="{F327EF98-7F19-416F-8CE2-5C3CB08467C1}" presName="Name56" presStyleLbl="parChTrans1D2" presStyleIdx="0" presStyleCnt="4"/>
      <dgm:spPr/>
    </dgm:pt>
    <dgm:pt modelId="{C8D4CA3C-9861-4C42-B4C4-3FD1A57C2A63}" type="pres">
      <dgm:prSet presAssocID="{72B9EFF6-444C-4A96-9883-76FB7D80D099}" presName="text0" presStyleLbl="node1" presStyleIdx="1" presStyleCnt="5">
        <dgm:presLayoutVars>
          <dgm:bulletEnabled val="1"/>
        </dgm:presLayoutVars>
      </dgm:prSet>
      <dgm:spPr/>
    </dgm:pt>
    <dgm:pt modelId="{868FECA4-6E90-411A-BCD4-A585A7FFE3CE}" type="pres">
      <dgm:prSet presAssocID="{14DC06AF-BD3F-457F-8B7F-C9F7803FEFE6}" presName="Name56" presStyleLbl="parChTrans1D2" presStyleIdx="1" presStyleCnt="4"/>
      <dgm:spPr/>
    </dgm:pt>
    <dgm:pt modelId="{413E38A3-CBDE-43D1-AE54-65EB836BE042}" type="pres">
      <dgm:prSet presAssocID="{C8B8E14B-FCA5-4C04-9518-0D3108462412}" presName="text0" presStyleLbl="node1" presStyleIdx="2" presStyleCnt="5">
        <dgm:presLayoutVars>
          <dgm:bulletEnabled val="1"/>
        </dgm:presLayoutVars>
      </dgm:prSet>
      <dgm:spPr/>
    </dgm:pt>
    <dgm:pt modelId="{0609646D-632D-41DD-A959-A90F4DCEA7D8}" type="pres">
      <dgm:prSet presAssocID="{96BF769B-1640-435A-A61F-C081AF225476}" presName="Name56" presStyleLbl="parChTrans1D2" presStyleIdx="2" presStyleCnt="4"/>
      <dgm:spPr/>
    </dgm:pt>
    <dgm:pt modelId="{972640C1-5780-4619-B6AC-95FEEC5609CC}" type="pres">
      <dgm:prSet presAssocID="{219726B3-9C25-4B39-A4E0-CCB940E6A51E}" presName="text0" presStyleLbl="node1" presStyleIdx="3" presStyleCnt="5">
        <dgm:presLayoutVars>
          <dgm:bulletEnabled val="1"/>
        </dgm:presLayoutVars>
      </dgm:prSet>
      <dgm:spPr/>
    </dgm:pt>
    <dgm:pt modelId="{490C1524-4A8D-4F27-9CD4-89DD2E76C0AC}" type="pres">
      <dgm:prSet presAssocID="{4798ABA0-108A-4507-B4D2-BC90ADB56CAD}" presName="Name56" presStyleLbl="parChTrans1D2" presStyleIdx="3" presStyleCnt="4"/>
      <dgm:spPr/>
    </dgm:pt>
    <dgm:pt modelId="{48C7C492-1241-4F08-8A07-F28697AB487E}" type="pres">
      <dgm:prSet presAssocID="{714EDDAF-C812-4FB6-B81F-BF443F9F7D26}" presName="text0" presStyleLbl="node1" presStyleIdx="4" presStyleCnt="5">
        <dgm:presLayoutVars>
          <dgm:bulletEnabled val="1"/>
        </dgm:presLayoutVars>
      </dgm:prSet>
      <dgm:spPr/>
    </dgm:pt>
  </dgm:ptLst>
  <dgm:cxnLst>
    <dgm:cxn modelId="{51BD8C0A-3A94-4A93-9473-19B9A303D928}" type="presOf" srcId="{14DC06AF-BD3F-457F-8B7F-C9F7803FEFE6}" destId="{868FECA4-6E90-411A-BCD4-A585A7FFE3CE}" srcOrd="0" destOrd="0" presId="urn:microsoft.com/office/officeart/2008/layout/RadialCluster"/>
    <dgm:cxn modelId="{7A4E9021-C557-4422-BE67-6D2383975AE3}" srcId="{846D53CB-CD93-42D6-9C3E-1FE081360AC3}" destId="{219726B3-9C25-4B39-A4E0-CCB940E6A51E}" srcOrd="2" destOrd="0" parTransId="{96BF769B-1640-435A-A61F-C081AF225476}" sibTransId="{3040C83F-D215-43DE-977C-EAF195E02CD4}"/>
    <dgm:cxn modelId="{73D1DF23-CE1E-4EAA-9D0A-F646597F3015}" type="presOf" srcId="{63001E1C-C28C-4182-9F1D-529CB056ACFB}" destId="{8EAC71E0-914B-4BC8-B783-4D255083BB74}" srcOrd="0" destOrd="0" presId="urn:microsoft.com/office/officeart/2008/layout/RadialCluster"/>
    <dgm:cxn modelId="{C0743143-E306-4299-9C33-2BF19ACC64A3}" type="presOf" srcId="{714EDDAF-C812-4FB6-B81F-BF443F9F7D26}" destId="{48C7C492-1241-4F08-8A07-F28697AB487E}" srcOrd="0" destOrd="0" presId="urn:microsoft.com/office/officeart/2008/layout/RadialCluster"/>
    <dgm:cxn modelId="{7AA87871-27FF-4218-88A0-F6FBAAF76B96}" type="presOf" srcId="{4798ABA0-108A-4507-B4D2-BC90ADB56CAD}" destId="{490C1524-4A8D-4F27-9CD4-89DD2E76C0AC}" srcOrd="0" destOrd="0" presId="urn:microsoft.com/office/officeart/2008/layout/RadialCluster"/>
    <dgm:cxn modelId="{2D547B85-5A40-409B-BC2F-DB1B269C8EE2}" type="presOf" srcId="{F327EF98-7F19-416F-8CE2-5C3CB08467C1}" destId="{A568D511-8198-4E58-8B18-6F917E06954E}" srcOrd="0" destOrd="0" presId="urn:microsoft.com/office/officeart/2008/layout/RadialCluster"/>
    <dgm:cxn modelId="{17F0B698-8C41-4817-9F8B-6897E3964F6A}" type="presOf" srcId="{846D53CB-CD93-42D6-9C3E-1FE081360AC3}" destId="{DB2A1EE5-74E1-4E2C-864F-79CEE3C6742F}" srcOrd="0" destOrd="0" presId="urn:microsoft.com/office/officeart/2008/layout/RadialCluster"/>
    <dgm:cxn modelId="{8E03679B-103E-4CE5-8754-634AAB944337}" type="presOf" srcId="{96BF769B-1640-435A-A61F-C081AF225476}" destId="{0609646D-632D-41DD-A959-A90F4DCEA7D8}" srcOrd="0" destOrd="0" presId="urn:microsoft.com/office/officeart/2008/layout/RadialCluster"/>
    <dgm:cxn modelId="{E6A659B7-9615-4F20-9289-7FD64747721C}" srcId="{63001E1C-C28C-4182-9F1D-529CB056ACFB}" destId="{846D53CB-CD93-42D6-9C3E-1FE081360AC3}" srcOrd="0" destOrd="0" parTransId="{785BBCFD-1ACE-4583-BE63-194B8B1CCB6A}" sibTransId="{6B635CFD-701F-49B5-928E-9A91FA8F4F34}"/>
    <dgm:cxn modelId="{06CCCDC8-71A8-4A86-BA2E-3CEEA30D2158}" srcId="{846D53CB-CD93-42D6-9C3E-1FE081360AC3}" destId="{C8B8E14B-FCA5-4C04-9518-0D3108462412}" srcOrd="1" destOrd="0" parTransId="{14DC06AF-BD3F-457F-8B7F-C9F7803FEFE6}" sibTransId="{35849A92-A241-4A1D-B996-CE146B80488B}"/>
    <dgm:cxn modelId="{1FED63D0-936E-47B2-823C-CB6BB46AF292}" srcId="{846D53CB-CD93-42D6-9C3E-1FE081360AC3}" destId="{72B9EFF6-444C-4A96-9883-76FB7D80D099}" srcOrd="0" destOrd="0" parTransId="{F327EF98-7F19-416F-8CE2-5C3CB08467C1}" sibTransId="{F04EB917-6BDF-4D59-87C2-3D5255A13561}"/>
    <dgm:cxn modelId="{03717DD1-F130-47A6-B012-0D3BDC783DFF}" type="presOf" srcId="{219726B3-9C25-4B39-A4E0-CCB940E6A51E}" destId="{972640C1-5780-4619-B6AC-95FEEC5609CC}" srcOrd="0" destOrd="0" presId="urn:microsoft.com/office/officeart/2008/layout/RadialCluster"/>
    <dgm:cxn modelId="{767809DD-0D52-4AB2-A73F-00CC1853F452}" type="presOf" srcId="{72B9EFF6-444C-4A96-9883-76FB7D80D099}" destId="{C8D4CA3C-9861-4C42-B4C4-3FD1A57C2A63}" srcOrd="0" destOrd="0" presId="urn:microsoft.com/office/officeart/2008/layout/RadialCluster"/>
    <dgm:cxn modelId="{1C2D16E1-5C64-43CD-A868-883AAF03D55C}" type="presOf" srcId="{C8B8E14B-FCA5-4C04-9518-0D3108462412}" destId="{413E38A3-CBDE-43D1-AE54-65EB836BE042}" srcOrd="0" destOrd="0" presId="urn:microsoft.com/office/officeart/2008/layout/RadialCluster"/>
    <dgm:cxn modelId="{070644ED-2E7E-43D5-88CF-659843E97410}" srcId="{846D53CB-CD93-42D6-9C3E-1FE081360AC3}" destId="{714EDDAF-C812-4FB6-B81F-BF443F9F7D26}" srcOrd="3" destOrd="0" parTransId="{4798ABA0-108A-4507-B4D2-BC90ADB56CAD}" sibTransId="{52E5C68E-0EE0-4F90-B035-CD3ED584100B}"/>
    <dgm:cxn modelId="{DA7DF581-04A3-4538-9A22-AA09911B2B22}" type="presParOf" srcId="{8EAC71E0-914B-4BC8-B783-4D255083BB74}" destId="{F33135C9-9294-4B0D-8806-BF22D4C88CA7}" srcOrd="0" destOrd="0" presId="urn:microsoft.com/office/officeart/2008/layout/RadialCluster"/>
    <dgm:cxn modelId="{8CB13E08-DEC7-41B9-AE2F-CC68D9ECBE96}" type="presParOf" srcId="{F33135C9-9294-4B0D-8806-BF22D4C88CA7}" destId="{DB2A1EE5-74E1-4E2C-864F-79CEE3C6742F}" srcOrd="0" destOrd="0" presId="urn:microsoft.com/office/officeart/2008/layout/RadialCluster"/>
    <dgm:cxn modelId="{16D107AE-CC4B-4AE4-8FFC-73B93E66CD5C}" type="presParOf" srcId="{F33135C9-9294-4B0D-8806-BF22D4C88CA7}" destId="{A568D511-8198-4E58-8B18-6F917E06954E}" srcOrd="1" destOrd="0" presId="urn:microsoft.com/office/officeart/2008/layout/RadialCluster"/>
    <dgm:cxn modelId="{1FDE5D3F-5704-4A8A-8EF7-0BAF1B3AFF05}" type="presParOf" srcId="{F33135C9-9294-4B0D-8806-BF22D4C88CA7}" destId="{C8D4CA3C-9861-4C42-B4C4-3FD1A57C2A63}" srcOrd="2" destOrd="0" presId="urn:microsoft.com/office/officeart/2008/layout/RadialCluster"/>
    <dgm:cxn modelId="{1F8F9C21-04B9-4B3B-8A46-B956ED368C37}" type="presParOf" srcId="{F33135C9-9294-4B0D-8806-BF22D4C88CA7}" destId="{868FECA4-6E90-411A-BCD4-A585A7FFE3CE}" srcOrd="3" destOrd="0" presId="urn:microsoft.com/office/officeart/2008/layout/RadialCluster"/>
    <dgm:cxn modelId="{23BE828E-BF75-4F64-B66A-C00435DD8AAF}" type="presParOf" srcId="{F33135C9-9294-4B0D-8806-BF22D4C88CA7}" destId="{413E38A3-CBDE-43D1-AE54-65EB836BE042}" srcOrd="4" destOrd="0" presId="urn:microsoft.com/office/officeart/2008/layout/RadialCluster"/>
    <dgm:cxn modelId="{4CA9094D-D51C-478C-B3A4-A82177084917}" type="presParOf" srcId="{F33135C9-9294-4B0D-8806-BF22D4C88CA7}" destId="{0609646D-632D-41DD-A959-A90F4DCEA7D8}" srcOrd="5" destOrd="0" presId="urn:microsoft.com/office/officeart/2008/layout/RadialCluster"/>
    <dgm:cxn modelId="{2B13E725-965F-41FE-A136-E0BFC4C21568}" type="presParOf" srcId="{F33135C9-9294-4B0D-8806-BF22D4C88CA7}" destId="{972640C1-5780-4619-B6AC-95FEEC5609CC}" srcOrd="6" destOrd="0" presId="urn:microsoft.com/office/officeart/2008/layout/RadialCluster"/>
    <dgm:cxn modelId="{5D6A055B-C9F8-4A98-9832-B3F3E1A2DF6C}" type="presParOf" srcId="{F33135C9-9294-4B0D-8806-BF22D4C88CA7}" destId="{490C1524-4A8D-4F27-9CD4-89DD2E76C0AC}" srcOrd="7" destOrd="0" presId="urn:microsoft.com/office/officeart/2008/layout/RadialCluster"/>
    <dgm:cxn modelId="{0D8D52CA-6676-4AB9-B249-7987EE702267}" type="presParOf" srcId="{F33135C9-9294-4B0D-8806-BF22D4C88CA7}" destId="{48C7C492-1241-4F08-8A07-F28697AB487E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A1EE5-74E1-4E2C-864F-79CEE3C6742F}">
      <dsp:nvSpPr>
        <dsp:cNvPr id="0" name=""/>
        <dsp:cNvSpPr/>
      </dsp:nvSpPr>
      <dsp:spPr>
        <a:xfrm>
          <a:off x="4762696" y="2873181"/>
          <a:ext cx="3695286" cy="3016636"/>
        </a:xfrm>
        <a:prstGeom prst="roundRect">
          <a:avLst/>
        </a:prstGeom>
        <a:solidFill>
          <a:srgbClr val="008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800" b="0" kern="1200" dirty="0"/>
            <a:t>কম্পিউটার</a:t>
          </a: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800" b="0" kern="1200" dirty="0"/>
            <a:t>সংগঠন</a:t>
          </a:r>
          <a:endParaRPr lang="en-US" sz="4800" b="0" kern="1200" dirty="0"/>
        </a:p>
      </dsp:txBody>
      <dsp:txXfrm>
        <a:off x="4909956" y="3020441"/>
        <a:ext cx="3400766" cy="2722116"/>
      </dsp:txXfrm>
    </dsp:sp>
    <dsp:sp modelId="{A568D511-8198-4E58-8B18-6F917E06954E}">
      <dsp:nvSpPr>
        <dsp:cNvPr id="0" name=""/>
        <dsp:cNvSpPr/>
      </dsp:nvSpPr>
      <dsp:spPr>
        <a:xfrm rot="16181299">
          <a:off x="6043571" y="2317648"/>
          <a:ext cx="11110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1082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4CA3C-9861-4C42-B4C4-3FD1A57C2A63}">
      <dsp:nvSpPr>
        <dsp:cNvPr id="0" name=""/>
        <dsp:cNvSpPr/>
      </dsp:nvSpPr>
      <dsp:spPr>
        <a:xfrm>
          <a:off x="5710618" y="753"/>
          <a:ext cx="1761363" cy="17613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/>
            <a:t>মাদার বোর্ড</a:t>
          </a:r>
          <a:endParaRPr lang="en-US" sz="3600" kern="1200" dirty="0"/>
        </a:p>
      </dsp:txBody>
      <dsp:txXfrm>
        <a:off x="5796601" y="86736"/>
        <a:ext cx="1589397" cy="1589397"/>
      </dsp:txXfrm>
    </dsp:sp>
    <dsp:sp modelId="{868FECA4-6E90-411A-BCD4-A585A7FFE3CE}">
      <dsp:nvSpPr>
        <dsp:cNvPr id="0" name=""/>
        <dsp:cNvSpPr/>
      </dsp:nvSpPr>
      <dsp:spPr>
        <a:xfrm>
          <a:off x="8457983" y="4381499"/>
          <a:ext cx="7527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2700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E38A3-CBDE-43D1-AE54-65EB836BE042}">
      <dsp:nvSpPr>
        <dsp:cNvPr id="0" name=""/>
        <dsp:cNvSpPr/>
      </dsp:nvSpPr>
      <dsp:spPr>
        <a:xfrm>
          <a:off x="9210683" y="3500818"/>
          <a:ext cx="1761363" cy="17613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/>
            <a:t>মেমরী</a:t>
          </a:r>
          <a:endParaRPr lang="en-US" sz="3600" kern="1200" dirty="0"/>
        </a:p>
      </dsp:txBody>
      <dsp:txXfrm>
        <a:off x="9296666" y="3586801"/>
        <a:ext cx="1589397" cy="1589397"/>
      </dsp:txXfrm>
    </dsp:sp>
    <dsp:sp modelId="{0609646D-632D-41DD-A959-A90F4DCEA7D8}">
      <dsp:nvSpPr>
        <dsp:cNvPr id="0" name=""/>
        <dsp:cNvSpPr/>
      </dsp:nvSpPr>
      <dsp:spPr>
        <a:xfrm rot="5418701">
          <a:off x="6043571" y="6445351"/>
          <a:ext cx="11110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1082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2640C1-5780-4619-B6AC-95FEEC5609CC}">
      <dsp:nvSpPr>
        <dsp:cNvPr id="0" name=""/>
        <dsp:cNvSpPr/>
      </dsp:nvSpPr>
      <dsp:spPr>
        <a:xfrm>
          <a:off x="5710618" y="7000883"/>
          <a:ext cx="1761363" cy="17613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/>
            <a:t>ডিভিডি</a:t>
          </a:r>
          <a:endParaRPr lang="en-US" sz="3600" kern="1200" dirty="0"/>
        </a:p>
      </dsp:txBody>
      <dsp:txXfrm>
        <a:off x="5796601" y="7086866"/>
        <a:ext cx="1589397" cy="1589397"/>
      </dsp:txXfrm>
    </dsp:sp>
    <dsp:sp modelId="{490C1524-4A8D-4F27-9CD4-89DD2E76C0AC}">
      <dsp:nvSpPr>
        <dsp:cNvPr id="0" name=""/>
        <dsp:cNvSpPr/>
      </dsp:nvSpPr>
      <dsp:spPr>
        <a:xfrm rot="10800000">
          <a:off x="3971916" y="4381500"/>
          <a:ext cx="7907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0780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C7C492-1241-4F08-8A07-F28697AB487E}">
      <dsp:nvSpPr>
        <dsp:cNvPr id="0" name=""/>
        <dsp:cNvSpPr/>
      </dsp:nvSpPr>
      <dsp:spPr>
        <a:xfrm>
          <a:off x="2210553" y="3500818"/>
          <a:ext cx="1761363" cy="17613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500" kern="1200" dirty="0"/>
            <a:t>হার্ডডিস্ক</a:t>
          </a:r>
          <a:endParaRPr lang="en-US" sz="3500" kern="1200" dirty="0"/>
        </a:p>
      </dsp:txBody>
      <dsp:txXfrm>
        <a:off x="2296536" y="3586801"/>
        <a:ext cx="1589397" cy="1589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A149A-2021-4D66-AC4E-B6DA72EF508B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D68C7-3AA7-4EAA-98DD-BE2A59D27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89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01704" rtl="0" eaLnBrk="1" latinLnBrk="0" hangingPunct="1">
      <a:defRPr sz="1577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1577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1577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1577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1577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1577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1577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1577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157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D68C7-3AA7-4EAA-98DD-BE2A59D27D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7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D68C7-3AA7-4EAA-98DD-BE2A59D27D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83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1"/>
            <a:ext cx="13716003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1"/>
            <a:ext cx="3457577" cy="9144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0358" y="1496484"/>
            <a:ext cx="9890522" cy="3183467"/>
          </a:xfrm>
        </p:spPr>
        <p:txBody>
          <a:bodyPr anchor="b">
            <a:normAutofit/>
          </a:bodyPr>
          <a:lstStyle>
            <a:lvl1pPr algn="l"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0358" y="4802717"/>
            <a:ext cx="9890522" cy="2207683"/>
          </a:xfrm>
        </p:spPr>
        <p:txBody>
          <a:bodyPr>
            <a:normAutofit/>
          </a:bodyPr>
          <a:lstStyle>
            <a:lvl1pPr marL="0" indent="0" algn="l">
              <a:buNone/>
              <a:defRPr sz="2667" cap="all" baseline="0">
                <a:solidFill>
                  <a:schemeClr val="tx2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01578" y="7213604"/>
            <a:ext cx="3086100" cy="486833"/>
          </a:xfrm>
        </p:spPr>
        <p:txBody>
          <a:bodyPr/>
          <a:lstStyle/>
          <a:p>
            <a:fld id="{C83EF26D-A8BF-4E43-BEA6-F8A2D321D0DD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50356" y="7213604"/>
            <a:ext cx="5765498" cy="48683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73405" y="7213601"/>
            <a:ext cx="867476" cy="486833"/>
          </a:xfrm>
        </p:spPr>
        <p:txBody>
          <a:bodyPr/>
          <a:lstStyle/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0607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087" y="5739554"/>
            <a:ext cx="11151399" cy="1092473"/>
          </a:xfrm>
        </p:spPr>
        <p:txBody>
          <a:bodyPr anchor="b">
            <a:normAutofit/>
          </a:bodyPr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4087" y="808568"/>
            <a:ext cx="11151399" cy="4399704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4267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4036" y="6832027"/>
            <a:ext cx="11149716" cy="909963"/>
          </a:xfrm>
        </p:spPr>
        <p:txBody>
          <a:bodyPr>
            <a:normAutofit/>
          </a:bodyPr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F26D-A8BF-4E43-BEA6-F8A2D321D0DD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5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140" y="812800"/>
            <a:ext cx="11144199" cy="4572000"/>
          </a:xfrm>
        </p:spPr>
        <p:txBody>
          <a:bodyPr anchor="ctr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4087" y="5892801"/>
            <a:ext cx="11142516" cy="1828799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F26D-A8BF-4E43-BEA6-F8A2D321D0DD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69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6989" y="812801"/>
            <a:ext cx="10465596" cy="3664572"/>
          </a:xfrm>
        </p:spPr>
        <p:txBody>
          <a:bodyPr anchor="ctr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5726" y="4487410"/>
            <a:ext cx="9846336" cy="731957"/>
          </a:xfrm>
        </p:spPr>
        <p:txBody>
          <a:bodyPr anchor="t">
            <a:normAutofit/>
          </a:bodyPr>
          <a:lstStyle>
            <a:lvl1pPr marL="0" indent="0">
              <a:buNone/>
              <a:defRPr sz="1867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4087" y="5746559"/>
            <a:ext cx="11144253" cy="1985995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F26D-A8BF-4E43-BEA6-F8A2D321D0DD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044869" y="957944"/>
            <a:ext cx="685800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0666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1726210" y="3686630"/>
            <a:ext cx="685800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0666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7039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088" y="2845390"/>
            <a:ext cx="11144252" cy="3349113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4035" y="6210207"/>
            <a:ext cx="11142569" cy="1520859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F26D-A8BF-4E43-BEA6-F8A2D321D0DD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70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84091" y="812800"/>
            <a:ext cx="11144249" cy="254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284087" y="3565951"/>
            <a:ext cx="3596511" cy="9144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67" b="0" cap="all" baseline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284089" y="4480351"/>
            <a:ext cx="3594648" cy="3241248"/>
          </a:xfrm>
        </p:spPr>
        <p:txBody>
          <a:bodyPr anchor="t">
            <a:normAutofit/>
          </a:bodyPr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9113" y="3570180"/>
            <a:ext cx="3582434" cy="9144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67" b="0" cap="all" baseline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5079113" y="4484580"/>
            <a:ext cx="3583437" cy="3241248"/>
          </a:xfrm>
        </p:spPr>
        <p:txBody>
          <a:bodyPr anchor="t">
            <a:normAutofit/>
          </a:bodyPr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833998" y="3565951"/>
            <a:ext cx="3594339" cy="9144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67" b="0" cap="all" baseline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833998" y="4480351"/>
            <a:ext cx="3594339" cy="3241248"/>
          </a:xfrm>
        </p:spPr>
        <p:txBody>
          <a:bodyPr anchor="t">
            <a:normAutofit/>
          </a:bodyPr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F26D-A8BF-4E43-BEA6-F8A2D321D0DD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81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284089" y="812800"/>
            <a:ext cx="11144249" cy="254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284090" y="5872795"/>
            <a:ext cx="3594645" cy="768349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67" b="0" cap="all" baseline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284090" y="3555997"/>
            <a:ext cx="3594645" cy="2032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4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284090" y="6641146"/>
            <a:ext cx="3594645" cy="1090457"/>
          </a:xfrm>
        </p:spPr>
        <p:txBody>
          <a:bodyPr anchor="t">
            <a:normAutofit/>
          </a:bodyPr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0185" y="5872795"/>
            <a:ext cx="3600450" cy="768349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67" b="0" cap="all" baseline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5050186" y="3555997"/>
            <a:ext cx="3598808" cy="2032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4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48543" y="6641143"/>
            <a:ext cx="3600450" cy="1080456"/>
          </a:xfrm>
        </p:spPr>
        <p:txBody>
          <a:bodyPr anchor="t">
            <a:normAutofit/>
          </a:bodyPr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834139" y="5872794"/>
            <a:ext cx="3589584" cy="768349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67" b="0" cap="all" baseline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833999" y="3555997"/>
            <a:ext cx="3594341" cy="2032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4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833998" y="6641141"/>
            <a:ext cx="3594339" cy="1080460"/>
          </a:xfrm>
        </p:spPr>
        <p:txBody>
          <a:bodyPr anchor="t">
            <a:normAutofit/>
          </a:bodyPr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F26D-A8BF-4E43-BEA6-F8A2D321D0DD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19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F26D-A8BF-4E43-BEA6-F8A2D321D0DD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73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72702" y="812801"/>
            <a:ext cx="2255637" cy="69088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4086" y="812801"/>
            <a:ext cx="8717165" cy="6908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F26D-A8BF-4E43-BEA6-F8A2D321D0DD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35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1284091" y="824691"/>
            <a:ext cx="11144249" cy="19714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1284091" y="2999316"/>
            <a:ext cx="11144249" cy="47222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8389037" y="7844370"/>
            <a:ext cx="3086100" cy="486833"/>
          </a:xfrm>
        </p:spPr>
        <p:txBody>
          <a:bodyPr/>
          <a:lstStyle/>
          <a:p>
            <a:fld id="{C83EF26D-A8BF-4E43-BEA6-F8A2D321D0DD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4089" y="7844369"/>
            <a:ext cx="7019223" cy="486833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60862" y="7844368"/>
            <a:ext cx="867476" cy="486833"/>
          </a:xfrm>
        </p:spPr>
        <p:txBody>
          <a:bodyPr/>
          <a:lstStyle/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07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087" y="1892304"/>
            <a:ext cx="11144250" cy="3803649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087" y="5899149"/>
            <a:ext cx="11144250" cy="1833035"/>
          </a:xfrm>
        </p:spPr>
        <p:txBody>
          <a:bodyPr>
            <a:normAutofit/>
          </a:bodyPr>
          <a:lstStyle>
            <a:lvl1pPr marL="0" indent="0">
              <a:buNone/>
              <a:defRPr sz="24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F26D-A8BF-4E43-BEA6-F8A2D321D0DD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279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4087" y="2999315"/>
            <a:ext cx="5488188" cy="47222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7" y="2999315"/>
            <a:ext cx="5484612" cy="47222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F26D-A8BF-4E43-BEA6-F8A2D321D0DD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01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087" y="825503"/>
            <a:ext cx="11144250" cy="19706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8354" y="2999315"/>
            <a:ext cx="5153924" cy="1098549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3200" b="0" cap="all" baseline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4088" y="4097865"/>
            <a:ext cx="5488190" cy="36237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77989" y="2999314"/>
            <a:ext cx="5150348" cy="1098549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3200" b="0" cap="all" baseline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4097865"/>
            <a:ext cx="5484612" cy="36237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F26D-A8BF-4E43-BEA6-F8A2D321D0DD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6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F26D-A8BF-4E43-BEA6-F8A2D321D0DD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3577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F26D-A8BF-4E43-BEA6-F8A2D321D0DD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3164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044" y="812801"/>
            <a:ext cx="4338042" cy="2186512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0726" y="790221"/>
            <a:ext cx="6627611" cy="693137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044" y="2999315"/>
            <a:ext cx="4338042" cy="472228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F26D-A8BF-4E43-BEA6-F8A2D321D0DD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092" y="812800"/>
            <a:ext cx="5630943" cy="2186515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249300" y="812800"/>
            <a:ext cx="5179040" cy="6908803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267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4088" y="2999315"/>
            <a:ext cx="5630946" cy="472228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F26D-A8BF-4E43-BEA6-F8A2D321D0DD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0963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1"/>
            <a:ext cx="13716003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21432" y="1"/>
            <a:ext cx="13562661" cy="9144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4091" y="824691"/>
            <a:ext cx="11144249" cy="1971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091" y="2999316"/>
            <a:ext cx="11144249" cy="4722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9037" y="7844370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EF26D-A8BF-4E43-BEA6-F8A2D321D0DD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4089" y="7844369"/>
            <a:ext cx="701922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0862" y="7844368"/>
            <a:ext cx="867476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605D7-DDDB-413F-8089-E6E3B67A4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319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ransition spd="slow">
    <p:push dir="u"/>
  </p:transition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120000"/>
        </a:lnSpc>
        <a:spcBef>
          <a:spcPts val="1333"/>
        </a:spcBef>
        <a:buSzPct val="125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120000"/>
        </a:lnSpc>
        <a:spcBef>
          <a:spcPts val="667"/>
        </a:spcBef>
        <a:buSzPct val="125000"/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120000"/>
        </a:lnSpc>
        <a:spcBef>
          <a:spcPts val="667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120000"/>
        </a:lnSpc>
        <a:spcBef>
          <a:spcPts val="667"/>
        </a:spcBef>
        <a:buSzPct val="125000"/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120000"/>
        </a:lnSpc>
        <a:spcBef>
          <a:spcPts val="667"/>
        </a:spcBef>
        <a:buSzPct val="125000"/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120000"/>
        </a:lnSpc>
        <a:spcBef>
          <a:spcPts val="667"/>
        </a:spcBef>
        <a:buSzPct val="125000"/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120000"/>
        </a:lnSpc>
        <a:spcBef>
          <a:spcPts val="667"/>
        </a:spcBef>
        <a:buSzPct val="125000"/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120000"/>
        </a:lnSpc>
        <a:spcBef>
          <a:spcPts val="667"/>
        </a:spcBef>
        <a:buSzPct val="125000"/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120000"/>
        </a:lnSpc>
        <a:spcBef>
          <a:spcPts val="667"/>
        </a:spcBef>
        <a:buSzPct val="125000"/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9.jp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28.jp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30.jpg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0">
              <a:srgbClr val="FFFF00"/>
            </a:gs>
            <a:gs pos="4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3" descr="background-design-orange468.jpg"/>
          <p:cNvPicPr>
            <a:picLocks noChangeAspect="1"/>
          </p:cNvPicPr>
          <p:nvPr/>
        </p:nvPicPr>
        <p:blipFill>
          <a:blip r:embed="rId3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7144" y="-238507"/>
            <a:ext cx="17130836" cy="891593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325648"/>
            <a:ext cx="103757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4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  তম</a:t>
            </a:r>
            <a:endParaRPr lang="en-US" sz="14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78" y="0"/>
            <a:ext cx="6590126" cy="85245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752" y="2895600"/>
            <a:ext cx="6187326" cy="51065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2748" y="4049213"/>
            <a:ext cx="5558145" cy="458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44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3" descr="background-design-orange468.jpg"/>
          <p:cNvPicPr>
            <a:picLocks noChangeAspect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67491" cy="9064168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225772" y="7073452"/>
            <a:ext cx="12935221" cy="1897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266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866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চিত্রের ডিভাইসটি কম্পিউটারে কোন কাজে ব্যবহার করা হয়</a:t>
            </a:r>
            <a:r>
              <a:rPr lang="en-US" sz="5866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866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লিখ?</a:t>
            </a:r>
            <a:endParaRPr lang="en-US" sz="5866" b="1" dirty="0">
              <a:solidFill>
                <a:srgbClr val="00B05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4800" y="2198332"/>
            <a:ext cx="6510839" cy="4100869"/>
            <a:chOff x="261938" y="1648748"/>
            <a:chExt cx="4257366" cy="3075652"/>
          </a:xfrm>
        </p:grpSpPr>
        <p:sp>
          <p:nvSpPr>
            <p:cNvPr id="6" name="Rectangle 5"/>
            <p:cNvSpPr/>
            <p:nvPr/>
          </p:nvSpPr>
          <p:spPr>
            <a:xfrm>
              <a:off x="261938" y="1648748"/>
              <a:ext cx="4257366" cy="30756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55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379" y="1779895"/>
              <a:ext cx="3971925" cy="2837323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052761" y="2223731"/>
            <a:ext cx="6510839" cy="4100869"/>
            <a:chOff x="4652359" y="1600201"/>
            <a:chExt cx="4257366" cy="3075652"/>
          </a:xfrm>
        </p:grpSpPr>
        <p:sp>
          <p:nvSpPr>
            <p:cNvPr id="12" name="Rectangle 11"/>
            <p:cNvSpPr/>
            <p:nvPr/>
          </p:nvSpPr>
          <p:spPr>
            <a:xfrm>
              <a:off x="4652359" y="1600201"/>
              <a:ext cx="4257366" cy="30756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55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1751483"/>
              <a:ext cx="3985904" cy="2838439"/>
            </a:xfrm>
            <a:prstGeom prst="rect">
              <a:avLst/>
            </a:prstGeom>
          </p:spPr>
        </p:pic>
      </p:grpSp>
      <p:sp>
        <p:nvSpPr>
          <p:cNvPr id="14" name="Title 1"/>
          <p:cNvSpPr txBox="1">
            <a:spLocks/>
          </p:cNvSpPr>
          <p:nvPr/>
        </p:nvSpPr>
        <p:spPr>
          <a:xfrm>
            <a:off x="3896561" y="269140"/>
            <a:ext cx="6135272" cy="1635860"/>
          </a:xfrm>
          <a:prstGeom prst="rect">
            <a:avLst/>
          </a:prstGeom>
          <a:gradFill rotWithShape="1">
            <a:gsLst>
              <a:gs pos="23000">
                <a:srgbClr val="FFFF00"/>
              </a:gs>
              <a:gs pos="87000">
                <a:schemeClr val="accent3">
                  <a:tint val="32000"/>
                  <a:satMod val="250000"/>
                </a:schemeClr>
              </a:gs>
              <a:gs pos="100000">
                <a:schemeClr val="accent3">
                  <a:tint val="23000"/>
                  <a:satMod val="300000"/>
                </a:schemeClr>
              </a:gs>
            </a:gsLst>
            <a:lin ang="5400000" scaled="0"/>
          </a:gradFill>
          <a:ln w="12700" cap="rnd" cmpd="sng" algn="ctr">
            <a:noFill/>
            <a:prstDash val="solid"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1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11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22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92D050"/>
            </a:gs>
            <a:gs pos="87000">
              <a:srgbClr val="FFFF00"/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209800"/>
            <a:ext cx="13751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 ও আউটপুট ডিভাইস আলাদা কর।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19254" y="4528903"/>
            <a:ext cx="4350310" cy="3700698"/>
            <a:chOff x="-2743200" y="2645120"/>
            <a:chExt cx="3733801" cy="2971800"/>
          </a:xfrm>
        </p:grpSpPr>
        <p:sp>
          <p:nvSpPr>
            <p:cNvPr id="17" name="Rectangle 16"/>
            <p:cNvSpPr/>
            <p:nvPr/>
          </p:nvSpPr>
          <p:spPr>
            <a:xfrm>
              <a:off x="-2743200" y="2645120"/>
              <a:ext cx="3733801" cy="2971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55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90799" y="2813196"/>
              <a:ext cx="3405499" cy="2668088"/>
            </a:xfrm>
            <a:prstGeom prst="rect">
              <a:avLst/>
            </a:prstGeom>
          </p:spPr>
        </p:pic>
      </p:grpSp>
      <p:sp>
        <p:nvSpPr>
          <p:cNvPr id="16" name="Title 1"/>
          <p:cNvSpPr txBox="1">
            <a:spLocks/>
          </p:cNvSpPr>
          <p:nvPr/>
        </p:nvSpPr>
        <p:spPr>
          <a:xfrm>
            <a:off x="4820569" y="353326"/>
            <a:ext cx="4229049" cy="1127599"/>
          </a:xfrm>
          <a:prstGeom prst="rect">
            <a:avLst/>
          </a:prstGeom>
          <a:gradFill rotWithShape="1">
            <a:gsLst>
              <a:gs pos="23000">
                <a:srgbClr val="FFFF00"/>
              </a:gs>
              <a:gs pos="87000">
                <a:schemeClr val="accent3">
                  <a:tint val="32000"/>
                  <a:satMod val="250000"/>
                </a:schemeClr>
              </a:gs>
              <a:gs pos="100000">
                <a:schemeClr val="accent3">
                  <a:tint val="23000"/>
                  <a:satMod val="300000"/>
                </a:schemeClr>
              </a:gs>
            </a:gsLst>
            <a:lin ang="5400000" scaled="0"/>
          </a:gradFill>
          <a:ln w="12700" cap="rnd" cmpd="sng" algn="ctr">
            <a:noFill/>
            <a:prstDash val="solid"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GB" sz="48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19192" y="4528902"/>
            <a:ext cx="4168404" cy="3700700"/>
            <a:chOff x="5138018" y="4755647"/>
            <a:chExt cx="3657600" cy="3247209"/>
          </a:xfrm>
        </p:grpSpPr>
        <p:sp>
          <p:nvSpPr>
            <p:cNvPr id="15" name="Rectangle 14"/>
            <p:cNvSpPr/>
            <p:nvPr/>
          </p:nvSpPr>
          <p:spPr>
            <a:xfrm>
              <a:off x="5138018" y="4755647"/>
              <a:ext cx="3657600" cy="32472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55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8477" y="4863221"/>
              <a:ext cx="3456682" cy="194995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8477" y="6931787"/>
              <a:ext cx="3456682" cy="1071069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9275397" y="4564346"/>
            <a:ext cx="4095738" cy="3665256"/>
            <a:chOff x="9399242" y="4773369"/>
            <a:chExt cx="3628591" cy="3247209"/>
          </a:xfrm>
        </p:grpSpPr>
        <p:sp>
          <p:nvSpPr>
            <p:cNvPr id="20" name="Rectangle 19"/>
            <p:cNvSpPr/>
            <p:nvPr/>
          </p:nvSpPr>
          <p:spPr>
            <a:xfrm>
              <a:off x="9399242" y="4773369"/>
              <a:ext cx="3628591" cy="32472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55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1077" y="6543396"/>
              <a:ext cx="3361042" cy="131125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1076" y="4863221"/>
              <a:ext cx="3361043" cy="15375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825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rgbClr val="92D050"/>
            </a:gs>
            <a:gs pos="87000">
              <a:srgbClr val="FFFF00"/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34383" y="1752600"/>
            <a:ext cx="12275834" cy="1066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ইনপুট ও আউটপুট ডিভাইস বর্ণনা কর।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86871" y="4504371"/>
            <a:ext cx="4285129" cy="3456288"/>
            <a:chOff x="6172200" y="1619032"/>
            <a:chExt cx="2743200" cy="2256617"/>
          </a:xfrm>
        </p:grpSpPr>
        <p:sp>
          <p:nvSpPr>
            <p:cNvPr id="10" name="Rectangle 9"/>
            <p:cNvSpPr/>
            <p:nvPr/>
          </p:nvSpPr>
          <p:spPr>
            <a:xfrm>
              <a:off x="6172200" y="1619032"/>
              <a:ext cx="2743200" cy="22566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55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399" y="1707356"/>
              <a:ext cx="2620471" cy="2089164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9448800" y="4489067"/>
            <a:ext cx="4084548" cy="3407884"/>
            <a:chOff x="228600" y="1619032"/>
            <a:chExt cx="2743200" cy="2256617"/>
          </a:xfrm>
        </p:grpSpPr>
        <p:sp>
          <p:nvSpPr>
            <p:cNvPr id="18" name="Rectangle 17"/>
            <p:cNvSpPr/>
            <p:nvPr/>
          </p:nvSpPr>
          <p:spPr>
            <a:xfrm>
              <a:off x="228600" y="1619032"/>
              <a:ext cx="2743200" cy="22566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55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361" y="1703727"/>
              <a:ext cx="2632015" cy="2143125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4889126" y="4496363"/>
            <a:ext cx="4152900" cy="3428438"/>
            <a:chOff x="5143500" y="4746637"/>
            <a:chExt cx="3657600" cy="3008823"/>
          </a:xfrm>
        </p:grpSpPr>
        <p:sp>
          <p:nvSpPr>
            <p:cNvPr id="13" name="Rectangle 12"/>
            <p:cNvSpPr/>
            <p:nvPr/>
          </p:nvSpPr>
          <p:spPr>
            <a:xfrm>
              <a:off x="5143500" y="4746637"/>
              <a:ext cx="3657600" cy="30088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55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8341" y="4875037"/>
              <a:ext cx="3392415" cy="2785552"/>
            </a:xfrm>
            <a:prstGeom prst="rect">
              <a:avLst/>
            </a:prstGeom>
          </p:spPr>
        </p:pic>
      </p:grpSp>
      <p:sp>
        <p:nvSpPr>
          <p:cNvPr id="14" name="Title 1"/>
          <p:cNvSpPr txBox="1">
            <a:spLocks/>
          </p:cNvSpPr>
          <p:nvPr/>
        </p:nvSpPr>
        <p:spPr>
          <a:xfrm>
            <a:off x="4678610" y="381000"/>
            <a:ext cx="4229049" cy="1127599"/>
          </a:xfrm>
          <a:prstGeom prst="rect">
            <a:avLst/>
          </a:prstGeom>
          <a:gradFill rotWithShape="1">
            <a:gsLst>
              <a:gs pos="23000">
                <a:srgbClr val="FFFF00"/>
              </a:gs>
              <a:gs pos="87000">
                <a:schemeClr val="accent3">
                  <a:tint val="32000"/>
                  <a:satMod val="250000"/>
                </a:schemeClr>
              </a:gs>
              <a:gs pos="100000">
                <a:schemeClr val="accent3">
                  <a:tint val="23000"/>
                  <a:satMod val="300000"/>
                </a:schemeClr>
              </a:gs>
            </a:gsLst>
            <a:lin ang="5400000" scaled="0"/>
          </a:gradFill>
          <a:ln w="12700" cap="rnd" cmpd="sng" algn="ctr">
            <a:noFill/>
            <a:prstDash val="solid"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GB" sz="60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304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rgbClr val="FFFF00"/>
            </a:gs>
            <a:gs pos="87000">
              <a:srgbClr val="92D050"/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515600" y="4724400"/>
            <a:ext cx="2616203" cy="2128393"/>
            <a:chOff x="6172200" y="1619032"/>
            <a:chExt cx="2743200" cy="2256617"/>
          </a:xfrm>
        </p:grpSpPr>
        <p:sp>
          <p:nvSpPr>
            <p:cNvPr id="29" name="Rectangle 28"/>
            <p:cNvSpPr/>
            <p:nvPr/>
          </p:nvSpPr>
          <p:spPr>
            <a:xfrm>
              <a:off x="6172200" y="1619032"/>
              <a:ext cx="2743200" cy="22566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55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1707356"/>
              <a:ext cx="2620471" cy="2089164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508185" y="4733283"/>
            <a:ext cx="2844800" cy="2235200"/>
            <a:chOff x="3257161" y="4144183"/>
            <a:chExt cx="2743200" cy="2256617"/>
          </a:xfrm>
        </p:grpSpPr>
        <p:sp>
          <p:nvSpPr>
            <p:cNvPr id="31" name="Rectangle 30"/>
            <p:cNvSpPr/>
            <p:nvPr/>
          </p:nvSpPr>
          <p:spPr>
            <a:xfrm>
              <a:off x="3257161" y="4144183"/>
              <a:ext cx="2743200" cy="22566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55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5273" y="4230804"/>
              <a:ext cx="2548327" cy="209379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3828441" y="4724400"/>
            <a:ext cx="2946400" cy="2175529"/>
            <a:chOff x="228600" y="1619032"/>
            <a:chExt cx="2743200" cy="2256617"/>
          </a:xfrm>
        </p:grpSpPr>
        <p:sp>
          <p:nvSpPr>
            <p:cNvPr id="4" name="Rectangle 3"/>
            <p:cNvSpPr/>
            <p:nvPr/>
          </p:nvSpPr>
          <p:spPr>
            <a:xfrm>
              <a:off x="228600" y="1619032"/>
              <a:ext cx="2743200" cy="22566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55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361" y="1703727"/>
              <a:ext cx="2632015" cy="2143125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7241333" y="4728801"/>
            <a:ext cx="2844800" cy="2147768"/>
            <a:chOff x="3200400" y="1619032"/>
            <a:chExt cx="2743200" cy="2256617"/>
          </a:xfrm>
        </p:grpSpPr>
        <p:sp>
          <p:nvSpPr>
            <p:cNvPr id="27" name="Rectangle 26"/>
            <p:cNvSpPr/>
            <p:nvPr/>
          </p:nvSpPr>
          <p:spPr>
            <a:xfrm>
              <a:off x="3200400" y="1619032"/>
              <a:ext cx="2743200" cy="22566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55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7161" y="1668558"/>
              <a:ext cx="2610239" cy="212796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13924" y="2631060"/>
            <a:ext cx="1318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১। চিত্র দেখে ইনপুট ও আউটপুট ডিভাইস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শনাক্ত কর।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0107" y="3641276"/>
            <a:ext cx="130094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ইনপুট ও আউটপুট ডিভাইসের গুরুত্ত্ব লিখ।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685531" y="590204"/>
            <a:ext cx="4229049" cy="1336065"/>
          </a:xfrm>
          <a:prstGeom prst="rect">
            <a:avLst/>
          </a:prstGeom>
          <a:gradFill rotWithShape="1">
            <a:gsLst>
              <a:gs pos="23000">
                <a:srgbClr val="FFFF00"/>
              </a:gs>
              <a:gs pos="87000">
                <a:schemeClr val="accent3">
                  <a:tint val="32000"/>
                  <a:satMod val="250000"/>
                </a:schemeClr>
              </a:gs>
              <a:gs pos="100000">
                <a:schemeClr val="accent3">
                  <a:tint val="23000"/>
                  <a:satMod val="300000"/>
                </a:schemeClr>
              </a:gs>
            </a:gsLst>
            <a:lin ang="5400000" scaled="0"/>
          </a:gradFill>
          <a:ln w="12700" cap="rnd" cmpd="sng" algn="ctr">
            <a:noFill/>
            <a:prstDash val="solid"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0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80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2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6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6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3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92D050"/>
            </a:gs>
            <a:gs pos="87000">
              <a:srgbClr val="FFFF00"/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07328" y="1911926"/>
            <a:ext cx="12015054" cy="1674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55"/>
          </a:p>
        </p:txBody>
      </p:sp>
      <p:sp>
        <p:nvSpPr>
          <p:cNvPr id="48" name="TextBox 47"/>
          <p:cNvSpPr txBox="1"/>
          <p:nvPr/>
        </p:nvSpPr>
        <p:spPr>
          <a:xfrm>
            <a:off x="745584" y="2779614"/>
            <a:ext cx="12202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যে কোন একটি ইনপুট বা আউটপুট ডিভাইসের </a:t>
            </a:r>
          </a:p>
          <a:p>
            <a:pPr algn="ctr"/>
            <a:r>
              <a:rPr lang="bn-BD" sz="4000" b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চিত্র অংকন কর।</a:t>
            </a:r>
            <a:endParaRPr lang="en-US" sz="4000" b="1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08890" y="5508065"/>
            <a:ext cx="4428662" cy="3535248"/>
            <a:chOff x="419100" y="2895600"/>
            <a:chExt cx="2423300" cy="1981200"/>
          </a:xfrm>
        </p:grpSpPr>
        <p:sp>
          <p:nvSpPr>
            <p:cNvPr id="18" name="Rectangle 17"/>
            <p:cNvSpPr/>
            <p:nvPr/>
          </p:nvSpPr>
          <p:spPr>
            <a:xfrm>
              <a:off x="419100" y="2895600"/>
              <a:ext cx="2423300" cy="1981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55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237" y="3053804"/>
              <a:ext cx="2143125" cy="1678206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355201" y="5569619"/>
            <a:ext cx="3951058" cy="3033630"/>
            <a:chOff x="-7010400" y="4495800"/>
            <a:chExt cx="3951058" cy="3033630"/>
          </a:xfrm>
        </p:grpSpPr>
        <p:sp>
          <p:nvSpPr>
            <p:cNvPr id="21" name="Rectangle 20"/>
            <p:cNvSpPr/>
            <p:nvPr/>
          </p:nvSpPr>
          <p:spPr>
            <a:xfrm>
              <a:off x="-7010400" y="4495800"/>
              <a:ext cx="3951058" cy="30336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55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807769" y="4703445"/>
              <a:ext cx="3545796" cy="2596899"/>
            </a:xfrm>
            <a:prstGeom prst="rect">
              <a:avLst/>
            </a:prstGeom>
          </p:spPr>
        </p:pic>
      </p:grpSp>
      <p:sp>
        <p:nvSpPr>
          <p:cNvPr id="17" name="Title 1"/>
          <p:cNvSpPr txBox="1">
            <a:spLocks/>
          </p:cNvSpPr>
          <p:nvPr/>
        </p:nvSpPr>
        <p:spPr>
          <a:xfrm>
            <a:off x="4608696" y="887986"/>
            <a:ext cx="4229049" cy="1336065"/>
          </a:xfrm>
          <a:prstGeom prst="rect">
            <a:avLst/>
          </a:prstGeom>
          <a:gradFill rotWithShape="1">
            <a:gsLst>
              <a:gs pos="23000">
                <a:srgbClr val="FFFF00"/>
              </a:gs>
              <a:gs pos="87000">
                <a:schemeClr val="accent3">
                  <a:tint val="32000"/>
                  <a:satMod val="250000"/>
                </a:schemeClr>
              </a:gs>
              <a:gs pos="100000">
                <a:schemeClr val="accent3">
                  <a:tint val="23000"/>
                  <a:satMod val="300000"/>
                </a:schemeClr>
              </a:gs>
            </a:gsLst>
            <a:lin ang="5400000" scaled="0"/>
          </a:gradFill>
          <a:ln w="12700" cap="rnd" cmpd="sng" algn="ctr">
            <a:noFill/>
            <a:prstDash val="solid"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5400" b="1" dirty="0">
              <a:solidFill>
                <a:srgbClr val="000099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448800" y="5410200"/>
            <a:ext cx="3951058" cy="3173999"/>
            <a:chOff x="15804752" y="1321800"/>
            <a:chExt cx="3951058" cy="3173999"/>
          </a:xfrm>
        </p:grpSpPr>
        <p:sp>
          <p:nvSpPr>
            <p:cNvPr id="27" name="Rectangle 26"/>
            <p:cNvSpPr/>
            <p:nvPr/>
          </p:nvSpPr>
          <p:spPr>
            <a:xfrm>
              <a:off x="15804752" y="1321800"/>
              <a:ext cx="3951058" cy="31739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55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9058" y="1418110"/>
              <a:ext cx="3525840" cy="2983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1522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Brace 4"/>
          <p:cNvSpPr/>
          <p:nvPr/>
        </p:nvSpPr>
        <p:spPr>
          <a:xfrm>
            <a:off x="4013200" y="5994402"/>
            <a:ext cx="101600" cy="609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55"/>
          </a:p>
        </p:txBody>
      </p:sp>
      <p:pic>
        <p:nvPicPr>
          <p:cNvPr id="6" name="Content Placeholder 3" descr="sep17-07-flower-rose-digital-photography-93ac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413" y="1600200"/>
            <a:ext cx="13716000" cy="7132633"/>
          </a:xfrm>
          <a:prstGeom prst="rect">
            <a:avLst/>
          </a:prstGeom>
          <a:ln w="57150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62000" y="1241383"/>
            <a:ext cx="115316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8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11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53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35108"/>
            <a:ext cx="3823856" cy="1267638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575E64-767F-44F4-81AD-D5C699C12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02746"/>
            <a:ext cx="5791200" cy="405250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0DFAEF-CF3B-43BE-8D28-106F97848D4B}"/>
              </a:ext>
            </a:extLst>
          </p:cNvPr>
          <p:cNvSpPr txBox="1"/>
          <p:nvPr/>
        </p:nvSpPr>
        <p:spPr>
          <a:xfrm>
            <a:off x="633000" y="5791200"/>
            <a:ext cx="4691456" cy="2426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ছাঃ</a:t>
            </a:r>
            <a:r>
              <a:rPr lang="en-US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তানজিলা</a:t>
            </a:r>
            <a:r>
              <a:rPr lang="en-US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r>
              <a:rPr lang="en-US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endParaRPr lang="en-US" sz="3200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কুমারপুর</a:t>
            </a:r>
            <a:r>
              <a:rPr lang="en-US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আরজানিয়া</a:t>
            </a:r>
            <a:r>
              <a:rPr lang="en-US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াসা</a:t>
            </a:r>
            <a:endParaRPr lang="en-US" sz="3200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িখালি</a:t>
            </a:r>
            <a:r>
              <a:rPr lang="en-US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</a:t>
            </a:r>
            <a:r>
              <a:rPr lang="as-IN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as-IN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াজ</a:t>
            </a:r>
            <a:r>
              <a:rPr lang="as-IN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ী।</a:t>
            </a: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F8F1D07-413C-4843-9BA0-37EDF81D3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62453"/>
            <a:ext cx="5334000" cy="781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7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3" descr="background-design-orange468.jpg"/>
          <p:cNvPicPr>
            <a:picLocks noChangeAspect="1"/>
          </p:cNvPicPr>
          <p:nvPr/>
        </p:nvPicPr>
        <p:blipFill>
          <a:blip r:embed="rId3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0"/>
            <a:ext cx="13716000" cy="90309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3200" y="3630168"/>
            <a:ext cx="8305800" cy="341632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তথ্য ও যোগাযোগ প্রযুক্তি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ইনপুট ও আউটপুট</a:t>
            </a:r>
          </a:p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ডিভাইস পরিচিতি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371974" y="685800"/>
            <a:ext cx="5029199" cy="1419225"/>
          </a:xfrm>
          <a:prstGeom prst="rect">
            <a:avLst/>
          </a:prstGeom>
          <a:gradFill rotWithShape="1">
            <a:gsLst>
              <a:gs pos="23000">
                <a:srgbClr val="FFFF00"/>
              </a:gs>
              <a:gs pos="87000">
                <a:schemeClr val="accent3">
                  <a:tint val="32000"/>
                  <a:satMod val="250000"/>
                </a:schemeClr>
              </a:gs>
              <a:gs pos="100000">
                <a:schemeClr val="accent3">
                  <a:tint val="23000"/>
                  <a:satMod val="300000"/>
                </a:schemeClr>
              </a:gs>
            </a:gsLst>
            <a:lin ang="16200000" scaled="0"/>
          </a:gradFill>
          <a:ln w="12700" cap="flat" cmpd="sng" algn="ctr">
            <a:noFill/>
            <a:prstDash val="solid"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0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bn-IN" sz="80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5200" y="2176272"/>
            <a:ext cx="6762746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৬ষ্ঠ</a:t>
            </a:r>
            <a:r>
              <a:rPr lang="en-US" sz="8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8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559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accent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3" descr="background-design-orange468.jpg"/>
          <p:cNvPicPr>
            <a:picLocks noChangeAspect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5999" cy="914400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656453" y="842867"/>
            <a:ext cx="3856298" cy="3489440"/>
            <a:chOff x="471120" y="77704"/>
            <a:chExt cx="2384470" cy="2070197"/>
          </a:xfrm>
        </p:grpSpPr>
        <p:sp>
          <p:nvSpPr>
            <p:cNvPr id="2" name="Rectangle 1"/>
            <p:cNvSpPr/>
            <p:nvPr/>
          </p:nvSpPr>
          <p:spPr>
            <a:xfrm>
              <a:off x="471120" y="77704"/>
              <a:ext cx="2384470" cy="20701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55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873" y="178006"/>
              <a:ext cx="2168327" cy="1883547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17" name="Group 16"/>
          <p:cNvGrpSpPr/>
          <p:nvPr/>
        </p:nvGrpSpPr>
        <p:grpSpPr>
          <a:xfrm>
            <a:off x="4860054" y="849855"/>
            <a:ext cx="3856109" cy="3525139"/>
            <a:chOff x="471119" y="2300085"/>
            <a:chExt cx="2384470" cy="2070197"/>
          </a:xfrm>
        </p:grpSpPr>
        <p:sp>
          <p:nvSpPr>
            <p:cNvPr id="25" name="Rectangle 24"/>
            <p:cNvSpPr/>
            <p:nvPr/>
          </p:nvSpPr>
          <p:spPr>
            <a:xfrm>
              <a:off x="471119" y="2300085"/>
              <a:ext cx="2384470" cy="207019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55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608" y="2393976"/>
              <a:ext cx="2188592" cy="1888840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35" name="Group 34"/>
          <p:cNvGrpSpPr/>
          <p:nvPr/>
        </p:nvGrpSpPr>
        <p:grpSpPr>
          <a:xfrm>
            <a:off x="9414404" y="866158"/>
            <a:ext cx="3645143" cy="3492535"/>
            <a:chOff x="3068973" y="2300085"/>
            <a:chExt cx="2384470" cy="2070197"/>
          </a:xfrm>
        </p:grpSpPr>
        <p:sp>
          <p:nvSpPr>
            <p:cNvPr id="27" name="Rectangle 26"/>
            <p:cNvSpPr/>
            <p:nvPr/>
          </p:nvSpPr>
          <p:spPr>
            <a:xfrm>
              <a:off x="3068973" y="2300085"/>
              <a:ext cx="2384470" cy="207019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55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1864" y="2406147"/>
              <a:ext cx="2152135" cy="1876670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405960" y="4903326"/>
            <a:ext cx="3907453" cy="3467664"/>
            <a:chOff x="3068974" y="77704"/>
            <a:chExt cx="2384470" cy="2070197"/>
          </a:xfrm>
        </p:grpSpPr>
        <p:sp>
          <p:nvSpPr>
            <p:cNvPr id="20" name="Rectangle 19"/>
            <p:cNvSpPr/>
            <p:nvPr/>
          </p:nvSpPr>
          <p:spPr>
            <a:xfrm>
              <a:off x="3068974" y="77704"/>
              <a:ext cx="2384470" cy="207019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55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20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4708" y="152842"/>
              <a:ext cx="2169291" cy="1908712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37" name="Group 36"/>
          <p:cNvGrpSpPr/>
          <p:nvPr/>
        </p:nvGrpSpPr>
        <p:grpSpPr>
          <a:xfrm>
            <a:off x="5022262" y="4987427"/>
            <a:ext cx="3889689" cy="3475025"/>
            <a:chOff x="3090729" y="4510787"/>
            <a:chExt cx="2384470" cy="2070197"/>
          </a:xfrm>
        </p:grpSpPr>
        <p:sp>
          <p:nvSpPr>
            <p:cNvPr id="34" name="Rectangle 33"/>
            <p:cNvSpPr/>
            <p:nvPr/>
          </p:nvSpPr>
          <p:spPr>
            <a:xfrm>
              <a:off x="3090729" y="4510787"/>
              <a:ext cx="2384470" cy="207019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55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19" y="4565275"/>
              <a:ext cx="2183980" cy="1961222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4" name="TextBox 3"/>
          <p:cNvSpPr txBox="1"/>
          <p:nvPr/>
        </p:nvSpPr>
        <p:spPr>
          <a:xfrm>
            <a:off x="2145555" y="4444425"/>
            <a:ext cx="1362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/>
              <a:t>মাউস</a:t>
            </a:r>
            <a:endParaRPr lang="en-US" sz="3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39194" y="8441053"/>
            <a:ext cx="19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/>
              <a:t>স্পিকার</a:t>
            </a:r>
            <a:endParaRPr lang="en-US" sz="3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9959841" y="4428538"/>
            <a:ext cx="2325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/>
              <a:t>পেন-ড্রাইভ</a:t>
            </a:r>
            <a:endParaRPr lang="en-US" sz="3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999744" y="4402652"/>
            <a:ext cx="1801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/>
              <a:t>মনিটর</a:t>
            </a:r>
            <a:endParaRPr lang="en-US" sz="3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968833" y="8502608"/>
            <a:ext cx="19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/>
              <a:t>হেড ফোন</a:t>
            </a:r>
            <a:endParaRPr lang="en-US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0151901" y="8541748"/>
            <a:ext cx="1612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/>
              <a:t>প্রিন্টার</a:t>
            </a:r>
            <a:endParaRPr lang="en-US" sz="32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9310273" y="4976776"/>
            <a:ext cx="3718731" cy="3496326"/>
            <a:chOff x="6252560" y="3592203"/>
            <a:chExt cx="2789048" cy="2622245"/>
          </a:xfrm>
        </p:grpSpPr>
        <p:sp>
          <p:nvSpPr>
            <p:cNvPr id="29" name="Rectangle 28"/>
            <p:cNvSpPr/>
            <p:nvPr/>
          </p:nvSpPr>
          <p:spPr>
            <a:xfrm>
              <a:off x="6252560" y="3592203"/>
              <a:ext cx="2789048" cy="262224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55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43" y="3709518"/>
              <a:ext cx="2508481" cy="2404033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3442577" y="83639"/>
            <a:ext cx="7377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/>
              <a:t>দেখ এবং বল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06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rgbClr val="FFFF00"/>
            </a:gs>
            <a:gs pos="5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086931" y="180112"/>
            <a:ext cx="3454400" cy="3279338"/>
            <a:chOff x="3733800" y="304800"/>
            <a:chExt cx="2590800" cy="2459503"/>
          </a:xfrm>
        </p:grpSpPr>
        <p:sp>
          <p:nvSpPr>
            <p:cNvPr id="40" name="Oval 39"/>
            <p:cNvSpPr/>
            <p:nvPr/>
          </p:nvSpPr>
          <p:spPr>
            <a:xfrm>
              <a:off x="3733800" y="304800"/>
              <a:ext cx="2590800" cy="245950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55"/>
            </a:p>
          </p:txBody>
        </p:sp>
        <p:pic>
          <p:nvPicPr>
            <p:cNvPr id="34" name="Picture 33" descr="sc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6700" y="776020"/>
              <a:ext cx="1905000" cy="15861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7" name="Group 6"/>
          <p:cNvGrpSpPr/>
          <p:nvPr/>
        </p:nvGrpSpPr>
        <p:grpSpPr>
          <a:xfrm>
            <a:off x="1605833" y="2739330"/>
            <a:ext cx="3454400" cy="3279338"/>
            <a:chOff x="2159000" y="3168847"/>
            <a:chExt cx="2590800" cy="2459503"/>
          </a:xfrm>
        </p:grpSpPr>
        <p:sp>
          <p:nvSpPr>
            <p:cNvPr id="43" name="Oval 42"/>
            <p:cNvSpPr/>
            <p:nvPr/>
          </p:nvSpPr>
          <p:spPr>
            <a:xfrm>
              <a:off x="2159000" y="3168847"/>
              <a:ext cx="2590800" cy="245950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55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9525" y="3537049"/>
              <a:ext cx="1809750" cy="18119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7" name="Group 26"/>
          <p:cNvGrpSpPr/>
          <p:nvPr/>
        </p:nvGrpSpPr>
        <p:grpSpPr>
          <a:xfrm>
            <a:off x="6651967" y="5839264"/>
            <a:ext cx="3398684" cy="3279338"/>
            <a:chOff x="4250276" y="4398497"/>
            <a:chExt cx="2549013" cy="2459503"/>
          </a:xfrm>
        </p:grpSpPr>
        <p:sp>
          <p:nvSpPr>
            <p:cNvPr id="67" name="Oval 66"/>
            <p:cNvSpPr/>
            <p:nvPr/>
          </p:nvSpPr>
          <p:spPr>
            <a:xfrm>
              <a:off x="4250276" y="4398497"/>
              <a:ext cx="2549013" cy="245950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55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042" y="5083383"/>
              <a:ext cx="1474739" cy="1474739"/>
            </a:xfrm>
            <a:prstGeom prst="rect">
              <a:avLst/>
            </a:prstGeom>
          </p:spPr>
        </p:pic>
      </p:grpSp>
      <p:sp>
        <p:nvSpPr>
          <p:cNvPr id="70" name="TextBox 69"/>
          <p:cNvSpPr txBox="1"/>
          <p:nvPr/>
        </p:nvSpPr>
        <p:spPr>
          <a:xfrm>
            <a:off x="837045" y="4088529"/>
            <a:ext cx="2081113" cy="91319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BD" sz="5334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ক্যামেরা</a:t>
            </a:r>
            <a:endParaRPr lang="en-US" sz="5334" b="1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615600" y="1093182"/>
            <a:ext cx="2338400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স্ক্যানার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779332" y="7188045"/>
            <a:ext cx="3174669" cy="14465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মাইক্রোফোন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109666" y="7109188"/>
            <a:ext cx="2156158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122981" y="1309697"/>
            <a:ext cx="2338400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chemeClr val="bg1"/>
                </a:solidFill>
              </a:rPr>
              <a:t>প্রিন্টার</a:t>
            </a:r>
            <a:endParaRPr lang="en-US" sz="4800" b="1" dirty="0">
              <a:solidFill>
                <a:schemeClr val="bg1"/>
              </a:solidFill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8640098" y="3100318"/>
            <a:ext cx="3454400" cy="3279338"/>
            <a:chOff x="632874" y="2054497"/>
            <a:chExt cx="2590800" cy="2459503"/>
          </a:xfrm>
        </p:grpSpPr>
        <p:sp>
          <p:nvSpPr>
            <p:cNvPr id="113" name="Oval 112"/>
            <p:cNvSpPr/>
            <p:nvPr/>
          </p:nvSpPr>
          <p:spPr>
            <a:xfrm>
              <a:off x="632874" y="2054497"/>
              <a:ext cx="2590800" cy="245950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55"/>
            </a:p>
          </p:txBody>
        </p:sp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478" y="2580540"/>
              <a:ext cx="1814460" cy="1525628"/>
            </a:xfrm>
            <a:prstGeom prst="rect">
              <a:avLst/>
            </a:prstGeom>
          </p:spPr>
        </p:pic>
      </p:grpSp>
      <p:grpSp>
        <p:nvGrpSpPr>
          <p:cNvPr id="118" name="Group 117"/>
          <p:cNvGrpSpPr/>
          <p:nvPr/>
        </p:nvGrpSpPr>
        <p:grpSpPr>
          <a:xfrm>
            <a:off x="3209669" y="5735105"/>
            <a:ext cx="3398684" cy="3279338"/>
            <a:chOff x="1839536" y="4361081"/>
            <a:chExt cx="2549013" cy="2459503"/>
          </a:xfrm>
        </p:grpSpPr>
        <p:sp>
          <p:nvSpPr>
            <p:cNvPr id="119" name="Oval 118"/>
            <p:cNvSpPr/>
            <p:nvPr/>
          </p:nvSpPr>
          <p:spPr>
            <a:xfrm>
              <a:off x="1839536" y="4361081"/>
              <a:ext cx="2549013" cy="245950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55"/>
            </a:p>
          </p:txBody>
        </p:sp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6492" y="4934736"/>
              <a:ext cx="1878955" cy="1369611"/>
            </a:xfrm>
            <a:prstGeom prst="rect">
              <a:avLst/>
            </a:prstGeom>
          </p:spPr>
        </p:pic>
      </p:grpSp>
      <p:sp>
        <p:nvSpPr>
          <p:cNvPr id="122" name="TextBox 121"/>
          <p:cNvSpPr txBox="1"/>
          <p:nvPr/>
        </p:nvSpPr>
        <p:spPr>
          <a:xfrm>
            <a:off x="11608183" y="4338057"/>
            <a:ext cx="2156158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মনিটর</a:t>
            </a:r>
            <a:endParaRPr lang="en-US" sz="4800" b="1" dirty="0">
              <a:solidFill>
                <a:schemeClr val="bg1"/>
              </a:solidFill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3535650" y="22926"/>
            <a:ext cx="3454400" cy="3279338"/>
            <a:chOff x="4743698" y="135084"/>
            <a:chExt cx="2590800" cy="2459503"/>
          </a:xfrm>
        </p:grpSpPr>
        <p:sp>
          <p:nvSpPr>
            <p:cNvPr id="116" name="Oval 115"/>
            <p:cNvSpPr/>
            <p:nvPr/>
          </p:nvSpPr>
          <p:spPr>
            <a:xfrm>
              <a:off x="4743698" y="135084"/>
              <a:ext cx="2590800" cy="245950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55"/>
            </a:p>
          </p:txBody>
        </p:sp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2191" y="525473"/>
              <a:ext cx="1762125" cy="1647825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4732587" y="2459736"/>
            <a:ext cx="4158818" cy="4013738"/>
            <a:chOff x="4732587" y="2459736"/>
            <a:chExt cx="4158818" cy="4013738"/>
          </a:xfrm>
        </p:grpSpPr>
        <p:sp>
          <p:nvSpPr>
            <p:cNvPr id="124" name="Oval 123"/>
            <p:cNvSpPr/>
            <p:nvPr/>
          </p:nvSpPr>
          <p:spPr>
            <a:xfrm>
              <a:off x="4732587" y="2459736"/>
              <a:ext cx="4158818" cy="4013738"/>
            </a:xfrm>
            <a:prstGeom prst="ellipse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55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173486" y="2899355"/>
              <a:ext cx="3213301" cy="2800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দেখ</a:t>
              </a:r>
            </a:p>
            <a:p>
              <a:pPr algn="ctr"/>
              <a:r>
                <a:rPr lang="bn-BD" sz="8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এবং বল</a:t>
              </a:r>
              <a:endParaRPr lang="en-US" sz="8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21070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2" grpId="0" animBg="1"/>
      <p:bldP spid="74" grpId="0" animBg="1"/>
      <p:bldP spid="101" grpId="0" animBg="1"/>
      <p:bldP spid="102" grpId="0" animBg="1"/>
      <p:bldP spid="1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4"/>
            </a:gs>
            <a:gs pos="6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6883" y="2117502"/>
            <a:ext cx="114178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কম্পিটার ও সংশ্লিষ্ট যন্ত্রপাতি</a:t>
            </a:r>
            <a:endParaRPr lang="en-US" sz="6600" b="1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28601" y="4875662"/>
            <a:ext cx="4419600" cy="3643486"/>
            <a:chOff x="228600" y="4875662"/>
            <a:chExt cx="4572000" cy="3643486"/>
          </a:xfrm>
        </p:grpSpPr>
        <p:sp>
          <p:nvSpPr>
            <p:cNvPr id="10" name="Rectangle 9"/>
            <p:cNvSpPr/>
            <p:nvPr/>
          </p:nvSpPr>
          <p:spPr>
            <a:xfrm>
              <a:off x="228600" y="4875662"/>
              <a:ext cx="4572000" cy="36434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5026925"/>
              <a:ext cx="4267200" cy="333969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4987602" y="4894712"/>
            <a:ext cx="4156398" cy="3643486"/>
            <a:chOff x="5334000" y="2108923"/>
            <a:chExt cx="4572000" cy="3643486"/>
          </a:xfrm>
        </p:grpSpPr>
        <p:sp>
          <p:nvSpPr>
            <p:cNvPr id="22" name="Rectangle 21"/>
            <p:cNvSpPr/>
            <p:nvPr/>
          </p:nvSpPr>
          <p:spPr>
            <a:xfrm>
              <a:off x="5334000" y="2108923"/>
              <a:ext cx="4572000" cy="36434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2277423"/>
              <a:ext cx="4114800" cy="3364468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9498954" y="4894712"/>
            <a:ext cx="3969396" cy="3643486"/>
            <a:chOff x="9490398" y="5863900"/>
            <a:chExt cx="4572000" cy="3643486"/>
          </a:xfrm>
        </p:grpSpPr>
        <p:sp>
          <p:nvSpPr>
            <p:cNvPr id="24" name="Rectangle 23"/>
            <p:cNvSpPr/>
            <p:nvPr/>
          </p:nvSpPr>
          <p:spPr>
            <a:xfrm>
              <a:off x="9490398" y="5863900"/>
              <a:ext cx="4572000" cy="36434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5977062"/>
              <a:ext cx="4191000" cy="3417161"/>
            </a:xfrm>
            <a:prstGeom prst="rect">
              <a:avLst/>
            </a:prstGeom>
          </p:spPr>
        </p:pic>
      </p:grpSp>
      <p:sp>
        <p:nvSpPr>
          <p:cNvPr id="27" name="Title 1"/>
          <p:cNvSpPr txBox="1">
            <a:spLocks/>
          </p:cNvSpPr>
          <p:nvPr/>
        </p:nvSpPr>
        <p:spPr>
          <a:xfrm>
            <a:off x="4367730" y="228600"/>
            <a:ext cx="4776270" cy="1365782"/>
          </a:xfrm>
          <a:prstGeom prst="rect">
            <a:avLst/>
          </a:prstGeom>
          <a:gradFill rotWithShape="1">
            <a:gsLst>
              <a:gs pos="23000">
                <a:srgbClr val="FFFF00"/>
              </a:gs>
              <a:gs pos="87000">
                <a:schemeClr val="accent3">
                  <a:tint val="32000"/>
                  <a:satMod val="250000"/>
                </a:schemeClr>
              </a:gs>
              <a:gs pos="100000">
                <a:schemeClr val="accent3">
                  <a:tint val="23000"/>
                  <a:satMod val="300000"/>
                </a:schemeClr>
              </a:gs>
            </a:gsLst>
            <a:lin ang="5400000" scaled="0"/>
          </a:gradFill>
          <a:ln w="12700" cap="rnd" cmpd="sng" algn="ctr">
            <a:noFill/>
            <a:prstDash val="solid"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bn-IN" sz="66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10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rgbClr val="92D050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6883" y="2117502"/>
            <a:ext cx="114178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কম্পিটার ও সংশ্লিষ্ট যন্ত্রপাতি</a:t>
            </a:r>
            <a:endParaRPr lang="en-US" sz="8000" b="1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28601" y="4875662"/>
            <a:ext cx="4419600" cy="3643486"/>
            <a:chOff x="228600" y="4875662"/>
            <a:chExt cx="4572000" cy="3643486"/>
          </a:xfrm>
        </p:grpSpPr>
        <p:sp>
          <p:nvSpPr>
            <p:cNvPr id="10" name="Rectangle 9"/>
            <p:cNvSpPr/>
            <p:nvPr/>
          </p:nvSpPr>
          <p:spPr>
            <a:xfrm>
              <a:off x="228600" y="4875662"/>
              <a:ext cx="4572000" cy="36434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5026925"/>
              <a:ext cx="4267200" cy="333969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4987602" y="4894712"/>
            <a:ext cx="4156398" cy="3643486"/>
            <a:chOff x="5334000" y="2108923"/>
            <a:chExt cx="4572000" cy="3643486"/>
          </a:xfrm>
        </p:grpSpPr>
        <p:sp>
          <p:nvSpPr>
            <p:cNvPr id="22" name="Rectangle 21"/>
            <p:cNvSpPr/>
            <p:nvPr/>
          </p:nvSpPr>
          <p:spPr>
            <a:xfrm>
              <a:off x="5334000" y="2108923"/>
              <a:ext cx="4572000" cy="36434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2277423"/>
              <a:ext cx="4114800" cy="3364468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9498954" y="4894712"/>
            <a:ext cx="3969396" cy="3643486"/>
            <a:chOff x="9490398" y="5863900"/>
            <a:chExt cx="4572000" cy="3643486"/>
          </a:xfrm>
        </p:grpSpPr>
        <p:sp>
          <p:nvSpPr>
            <p:cNvPr id="24" name="Rectangle 23"/>
            <p:cNvSpPr/>
            <p:nvPr/>
          </p:nvSpPr>
          <p:spPr>
            <a:xfrm>
              <a:off x="9490398" y="5863900"/>
              <a:ext cx="4572000" cy="36434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5977062"/>
              <a:ext cx="4191000" cy="3417161"/>
            </a:xfrm>
            <a:prstGeom prst="rect">
              <a:avLst/>
            </a:prstGeom>
          </p:spPr>
        </p:pic>
      </p:grpSp>
      <p:sp>
        <p:nvSpPr>
          <p:cNvPr id="27" name="Title 1"/>
          <p:cNvSpPr txBox="1">
            <a:spLocks/>
          </p:cNvSpPr>
          <p:nvPr/>
        </p:nvSpPr>
        <p:spPr>
          <a:xfrm>
            <a:off x="4367730" y="228600"/>
            <a:ext cx="4776270" cy="1365782"/>
          </a:xfrm>
          <a:prstGeom prst="rect">
            <a:avLst/>
          </a:prstGeom>
          <a:gradFill rotWithShape="1">
            <a:gsLst>
              <a:gs pos="23000">
                <a:srgbClr val="FFFF00"/>
              </a:gs>
              <a:gs pos="87000">
                <a:schemeClr val="accent3">
                  <a:tint val="32000"/>
                  <a:satMod val="250000"/>
                </a:schemeClr>
              </a:gs>
              <a:gs pos="100000">
                <a:schemeClr val="accent3">
                  <a:tint val="23000"/>
                  <a:satMod val="300000"/>
                </a:schemeClr>
              </a:gs>
            </a:gsLst>
            <a:lin ang="5400000" scaled="0"/>
          </a:gradFill>
          <a:ln w="12700" cap="rnd" cmpd="sng" algn="ctr">
            <a:noFill/>
            <a:prstDash val="solid"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bn-IN" sz="66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082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10730" y="2079536"/>
            <a:ext cx="1101829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 ও আউটপুট ডিভাই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4486141"/>
            <a:ext cx="11399292" cy="1306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8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 ও আউটপুট ডিভাইসের পার্থক্য করতে পারবে।</a:t>
            </a:r>
            <a:endParaRPr lang="bn-IN" sz="48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182632" y="5879252"/>
            <a:ext cx="3486769" cy="3020704"/>
            <a:chOff x="6315473" y="4332381"/>
            <a:chExt cx="2615077" cy="2265528"/>
          </a:xfrm>
        </p:grpSpPr>
        <p:sp>
          <p:nvSpPr>
            <p:cNvPr id="19" name="Rectangle 18"/>
            <p:cNvSpPr/>
            <p:nvPr/>
          </p:nvSpPr>
          <p:spPr>
            <a:xfrm>
              <a:off x="6315473" y="4332381"/>
              <a:ext cx="2615077" cy="226552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55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8556" y="4452971"/>
              <a:ext cx="2432931" cy="205740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5191692" y="5879252"/>
            <a:ext cx="3486769" cy="3020704"/>
            <a:chOff x="3402897" y="4324454"/>
            <a:chExt cx="2615077" cy="2265528"/>
          </a:xfrm>
        </p:grpSpPr>
        <p:sp>
          <p:nvSpPr>
            <p:cNvPr id="21" name="Rectangle 20"/>
            <p:cNvSpPr/>
            <p:nvPr/>
          </p:nvSpPr>
          <p:spPr>
            <a:xfrm>
              <a:off x="3402897" y="4324454"/>
              <a:ext cx="2615077" cy="226552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55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3592" y="4425818"/>
              <a:ext cx="2476695" cy="2084553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169363" y="5845891"/>
            <a:ext cx="3512091" cy="3020704"/>
            <a:chOff x="1169363" y="5845891"/>
            <a:chExt cx="3512091" cy="3020704"/>
          </a:xfrm>
        </p:grpSpPr>
        <p:sp>
          <p:nvSpPr>
            <p:cNvPr id="16" name="Rectangle 15"/>
            <p:cNvSpPr/>
            <p:nvPr/>
          </p:nvSpPr>
          <p:spPr>
            <a:xfrm>
              <a:off x="1169363" y="5845891"/>
              <a:ext cx="3512091" cy="302070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55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360" y="6043432"/>
              <a:ext cx="3197334" cy="2672396"/>
            </a:xfrm>
            <a:prstGeom prst="rect">
              <a:avLst/>
            </a:prstGeom>
          </p:spPr>
        </p:pic>
      </p:grpSp>
      <p:sp>
        <p:nvSpPr>
          <p:cNvPr id="23" name="Title 1"/>
          <p:cNvSpPr txBox="1">
            <a:spLocks/>
          </p:cNvSpPr>
          <p:nvPr/>
        </p:nvSpPr>
        <p:spPr>
          <a:xfrm>
            <a:off x="4436690" y="228600"/>
            <a:ext cx="4996772" cy="1307343"/>
          </a:xfrm>
          <a:prstGeom prst="rect">
            <a:avLst/>
          </a:prstGeom>
          <a:gradFill rotWithShape="1">
            <a:gsLst>
              <a:gs pos="23000">
                <a:srgbClr val="FFFF00"/>
              </a:gs>
              <a:gs pos="87000">
                <a:schemeClr val="accent3">
                  <a:tint val="32000"/>
                  <a:satMod val="250000"/>
                </a:schemeClr>
              </a:gs>
              <a:gs pos="100000">
                <a:schemeClr val="accent3">
                  <a:tint val="23000"/>
                  <a:satMod val="300000"/>
                </a:schemeClr>
              </a:gs>
            </a:gsLst>
            <a:lin ang="5400000" scaled="0"/>
          </a:gradFill>
          <a:ln w="12700" cap="rnd" cmpd="sng" algn="ctr">
            <a:noFill/>
            <a:prstDash val="solid"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72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7200" b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bn-IN" sz="88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2285" y="3927946"/>
            <a:ext cx="10769600" cy="1066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 ও আউটপুট ডিভাইসের নাম বলতে পারবে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40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11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6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23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rgbClr val="FFFF00"/>
            </a:gs>
            <a:gs pos="5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Diagram 63"/>
          <p:cNvGraphicFramePr/>
          <p:nvPr>
            <p:extLst>
              <p:ext uri="{D42A27DB-BD31-4B8C-83A1-F6EECF244321}">
                <p14:modId xmlns:p14="http://schemas.microsoft.com/office/powerpoint/2010/main" val="251689574"/>
              </p:ext>
            </p:extLst>
          </p:nvPr>
        </p:nvGraphicFramePr>
        <p:xfrm>
          <a:off x="672414" y="76200"/>
          <a:ext cx="11943391" cy="8853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9" name="Diagram 78"/>
          <p:cNvGraphicFramePr/>
          <p:nvPr>
            <p:extLst>
              <p:ext uri="{D42A27DB-BD31-4B8C-83A1-F6EECF244321}">
                <p14:modId xmlns:p14="http://schemas.microsoft.com/office/powerpoint/2010/main" val="1938085149"/>
              </p:ext>
            </p:extLst>
          </p:nvPr>
        </p:nvGraphicFramePr>
        <p:xfrm>
          <a:off x="228600" y="254685"/>
          <a:ext cx="13182600" cy="876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5337091" y="0"/>
            <a:ext cx="2971800" cy="2819400"/>
            <a:chOff x="-4004174" y="-2071477"/>
            <a:chExt cx="3454400" cy="3279338"/>
          </a:xfrm>
        </p:grpSpPr>
        <p:sp>
          <p:nvSpPr>
            <p:cNvPr id="40" name="Oval 39"/>
            <p:cNvSpPr/>
            <p:nvPr/>
          </p:nvSpPr>
          <p:spPr>
            <a:xfrm>
              <a:off x="-4004174" y="-2071477"/>
              <a:ext cx="3454400" cy="32793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55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6719" y="-1366103"/>
              <a:ext cx="2979490" cy="1939884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371600" y="3023114"/>
            <a:ext cx="3348100" cy="3288364"/>
            <a:chOff x="-7086600" y="6018668"/>
            <a:chExt cx="4577381" cy="4496931"/>
          </a:xfrm>
        </p:grpSpPr>
        <p:sp>
          <p:nvSpPr>
            <p:cNvPr id="55" name="Oval 54"/>
            <p:cNvSpPr/>
            <p:nvPr/>
          </p:nvSpPr>
          <p:spPr>
            <a:xfrm>
              <a:off x="-7086600" y="6018668"/>
              <a:ext cx="4577381" cy="44969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55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72810" y="7007006"/>
              <a:ext cx="3549799" cy="2622613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5108491" y="6144507"/>
            <a:ext cx="3429000" cy="2999493"/>
            <a:chOff x="-5586685" y="2214618"/>
            <a:chExt cx="3398684" cy="3279338"/>
          </a:xfrm>
        </p:grpSpPr>
        <p:sp>
          <p:nvSpPr>
            <p:cNvPr id="52" name="Oval 51"/>
            <p:cNvSpPr/>
            <p:nvPr/>
          </p:nvSpPr>
          <p:spPr>
            <a:xfrm>
              <a:off x="-5586685" y="2214618"/>
              <a:ext cx="3398684" cy="32793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55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196270" y="2738498"/>
              <a:ext cx="2681670" cy="2098733"/>
            </a:xfrm>
            <a:prstGeom prst="rect">
              <a:avLst/>
            </a:prstGeom>
          </p:spPr>
        </p:pic>
      </p:grpSp>
      <p:grpSp>
        <p:nvGrpSpPr>
          <p:cNvPr id="82" name="Group 81"/>
          <p:cNvGrpSpPr/>
          <p:nvPr/>
        </p:nvGrpSpPr>
        <p:grpSpPr>
          <a:xfrm>
            <a:off x="8915400" y="3190088"/>
            <a:ext cx="3123506" cy="2954419"/>
            <a:chOff x="-6924253" y="4548482"/>
            <a:chExt cx="3123506" cy="2954419"/>
          </a:xfrm>
        </p:grpSpPr>
        <p:sp>
          <p:nvSpPr>
            <p:cNvPr id="75" name="Oval 74"/>
            <p:cNvSpPr/>
            <p:nvPr/>
          </p:nvSpPr>
          <p:spPr>
            <a:xfrm>
              <a:off x="-6924253" y="4548482"/>
              <a:ext cx="3123506" cy="29544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55"/>
            </a:p>
          </p:txBody>
        </p: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652653" y="5049738"/>
              <a:ext cx="2580853" cy="19519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275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9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2854</TotalTime>
  <Words>200</Words>
  <Application>Microsoft Office PowerPoint</Application>
  <PresentationFormat>Custom</PresentationFormat>
  <Paragraphs>57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NikoshBAN</vt:lpstr>
      <vt:lpstr>Tw Cen MT</vt:lpstr>
      <vt:lpstr>Circuit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samsung</dc:creator>
  <cp:lastModifiedBy>Digital</cp:lastModifiedBy>
  <cp:revision>729</cp:revision>
  <dcterms:created xsi:type="dcterms:W3CDTF">2013-04-24T05:42:48Z</dcterms:created>
  <dcterms:modified xsi:type="dcterms:W3CDTF">2020-01-08T04:40:51Z</dcterms:modified>
</cp:coreProperties>
</file>