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81" r:id="rId2"/>
    <p:sldId id="282" r:id="rId3"/>
    <p:sldId id="297" r:id="rId4"/>
    <p:sldId id="298" r:id="rId5"/>
    <p:sldId id="264" r:id="rId6"/>
    <p:sldId id="284" r:id="rId7"/>
    <p:sldId id="265" r:id="rId8"/>
    <p:sldId id="283" r:id="rId9"/>
    <p:sldId id="268" r:id="rId10"/>
    <p:sldId id="266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991" autoAdjust="0"/>
  </p:normalViewPr>
  <p:slideViewPr>
    <p:cSldViewPr>
      <p:cViewPr>
        <p:scale>
          <a:sx n="58" d="100"/>
          <a:sy n="58" d="100"/>
        </p:scale>
        <p:origin x="-171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7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প্রথম শিখনফলের উদেশ্যে চিত্রগুলি দেওয়া হয়েছে। </a:t>
            </a:r>
            <a:r>
              <a:rPr lang="bn-BD" baseline="0" dirty="0" smtClean="0"/>
              <a:t>আমাদের চারপাশে</a:t>
            </a:r>
            <a:r>
              <a:rPr lang="en-US" baseline="0" dirty="0" smtClean="0"/>
              <a:t> </a:t>
            </a:r>
            <a:r>
              <a:rPr lang="bn-BD" baseline="0" dirty="0" smtClean="0"/>
              <a:t>এরকম </a:t>
            </a:r>
            <a:r>
              <a:rPr lang="bn-IN" baseline="0" dirty="0" smtClean="0"/>
              <a:t>বিষয়</a:t>
            </a:r>
            <a:r>
              <a:rPr lang="bn-BD" baseline="0" dirty="0" smtClean="0"/>
              <a:t> ব্যাখ্যা করে বিষয়টি সহজ করে শিক্ষার্থীকে বু</a:t>
            </a:r>
            <a:r>
              <a:rPr lang="en-US" baseline="0" dirty="0" err="1" smtClean="0"/>
              <a:t>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bn-BD" baseline="0" dirty="0" smtClean="0"/>
              <a:t>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</a:t>
            </a:r>
            <a:r>
              <a:rPr lang="en-US" baseline="0" dirty="0" err="1" smtClean="0"/>
              <a:t>দ্বিতীয়</a:t>
            </a:r>
            <a:r>
              <a:rPr lang="bn-IN" baseline="0" dirty="0" smtClean="0"/>
              <a:t> শিখনফল</a:t>
            </a:r>
            <a:r>
              <a:rPr lang="en-US" baseline="0" dirty="0" smtClean="0"/>
              <a:t> </a:t>
            </a:r>
            <a:r>
              <a:rPr lang="bn-IN" baseline="0" dirty="0" smtClean="0"/>
              <a:t>অ</a:t>
            </a:r>
            <a:r>
              <a:rPr lang="en-US" baseline="0" dirty="0" err="1" smtClean="0"/>
              <a:t>সমস্বত্ব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মিশ্রণ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হয়েছে।</a:t>
            </a:r>
            <a:r>
              <a:rPr lang="en-US" dirty="0" err="1" smtClean="0"/>
              <a:t>বিশুদ্ধ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</a:t>
            </a:r>
            <a:r>
              <a:rPr lang="bn-BD" baseline="0" dirty="0" smtClean="0"/>
              <a:t>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স্লাইডে প্রদত্ত প্রশ্নগুলোর উত্তর শিক্ষার্থীদেরকে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তৃ</a:t>
            </a:r>
            <a:r>
              <a:rPr lang="en-US" baseline="0" dirty="0" err="1" smtClean="0"/>
              <a:t>তীয়</a:t>
            </a:r>
            <a:r>
              <a:rPr lang="bn-IN" baseline="0" dirty="0" smtClean="0"/>
              <a:t> 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bn-IN" baseline="0" dirty="0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bn-IN" baseline="0" dirty="0" smtClean="0"/>
              <a:t>। চিত্রের মত আরো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প্রশ্নগুলোর উত্তর শিক্ষার্থীদের কাজ থেকে পাওয়ার পর নিচের উত্তরের সাথে মিলানো যেতে পারে।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IN" baseline="0" dirty="0" smtClean="0"/>
              <a:t>হাঁ।কারণ, চিনি ও পানি শরবতের সবত্র সমভাবে থাকে।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IN" baseline="0" dirty="0" smtClean="0"/>
              <a:t>কারণ, চানাচুরের উপাদানগুলো সবত্র সমভাবে থাকে না।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</a:t>
            </a:r>
            <a:r>
              <a:rPr lang="bn-IN" baseline="0" dirty="0" smtClean="0"/>
              <a:t>ও</a:t>
            </a:r>
            <a:r>
              <a:rPr lang="bn-BD" baseline="0" dirty="0" smtClean="0"/>
              <a:t>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চিত্রটি</a:t>
            </a:r>
            <a:r>
              <a:rPr lang="bn-BD" baseline="0" smtClean="0"/>
              <a:t> দেখিয়ে</a:t>
            </a:r>
            <a:r>
              <a:rPr lang="bn-BD" smtClean="0"/>
              <a:t> শিক্ষার্থীদেরকে</a:t>
            </a:r>
            <a:r>
              <a:rPr lang="bn-BD" baseline="0" smtClean="0"/>
              <a:t> প্রাসঙ্গিক </a:t>
            </a:r>
            <a:r>
              <a:rPr lang="bn-BD" baseline="0" dirty="0" smtClean="0"/>
              <a:t>প্রশ্ন করা যেতে পারে এবং সমগ্র পাঠটির সংক্ষিপ্ত ব্যাখ্যা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9043" y="5736772"/>
            <a:ext cx="383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9" y="32657"/>
            <a:ext cx="8997041" cy="57585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32881" y="364672"/>
            <a:ext cx="2709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2057400"/>
            <a:ext cx="7467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মাটি,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ময়দা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 করে দেখ এবং পর্যবেক্ষ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00942" y="6063343"/>
            <a:ext cx="4191000" cy="69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"/>
            <a:ext cx="8850086" cy="58861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1" y="30480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ফিরোজ কবির 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প্রধান শিক্ষক 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দারিয়া দ্বি-মূখী উচ্চ বিদ্যালয়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3747" y="190500"/>
            <a:ext cx="2844800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43542"/>
            <a:ext cx="8534401" cy="679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82334"/>
            <a:ext cx="8501743" cy="6447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62642"/>
            <a:ext cx="8724900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4243" y="6008915"/>
            <a:ext cx="3190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মিশ্রণ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4740"/>
            <a:ext cx="8811532" cy="58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2133600"/>
            <a:ext cx="6578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কী তা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71600" y="3581400"/>
            <a:ext cx="65786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ও অসমস্বত্ব 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71600" y="4800600"/>
            <a:ext cx="6637867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ও অসমস্বত্ব মিশ্রণ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189705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2286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59467" y="5410200"/>
            <a:ext cx="6028267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কাকে বলে?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929" y="4191000"/>
            <a:ext cx="4217005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ঝালমুড়ির মধ্যে কি কি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8267" y="4191000"/>
            <a:ext cx="3852333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শরবতের মধ্যে কি কি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0541" y="5410200"/>
            <a:ext cx="6028267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বিভিন্ন পদার্থ একত্রে মেশালে যা পাওয়া 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sweden_fp.jpg"/>
          <p:cNvPicPr>
            <a:picLocks noChangeAspect="1"/>
          </p:cNvPicPr>
          <p:nvPr/>
        </p:nvPicPr>
        <p:blipFill>
          <a:blip r:embed="rId3"/>
          <a:srcRect l="47682" t="39891" r="20530"/>
          <a:stretch>
            <a:fillRect/>
          </a:stretch>
        </p:blipFill>
        <p:spPr>
          <a:xfrm>
            <a:off x="5029200" y="1143000"/>
            <a:ext cx="3755571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743200" y="304800"/>
            <a:ext cx="3852333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012372"/>
            <a:ext cx="4796161" cy="31024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72142" y="5018315"/>
            <a:ext cx="1879600" cy="1660071"/>
            <a:chOff x="723900" y="1371600"/>
            <a:chExt cx="2209800" cy="2592832"/>
          </a:xfrm>
        </p:grpSpPr>
        <p:pic>
          <p:nvPicPr>
            <p:cNvPr id="24" name="Picture 23" descr="IMG_20140917_085805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" y="1371600"/>
              <a:ext cx="2209800" cy="2032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76300" y="3403600"/>
              <a:ext cx="1905000" cy="5608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চাল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55333" y="5127448"/>
            <a:ext cx="1811867" cy="1600200"/>
            <a:chOff x="3848100" y="1371600"/>
            <a:chExt cx="2286000" cy="2414747"/>
          </a:xfrm>
        </p:grpSpPr>
        <p:pic>
          <p:nvPicPr>
            <p:cNvPr id="25" name="Picture 24" descr="IMG_20140917_08591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8100" y="1371600"/>
              <a:ext cx="2286000" cy="184843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000500" y="3351421"/>
              <a:ext cx="1981200" cy="434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ডাল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669972" y="5148943"/>
            <a:ext cx="3657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 পরিমান চাল ও ডাল নিয়ে মিশ্রণ তৈরি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" y="3664021"/>
            <a:ext cx="25146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অসমস্বত্ব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মিশ্রণ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414" y="4322607"/>
            <a:ext cx="30844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চাল, ডাল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9" y="1271588"/>
            <a:ext cx="162718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59" y="1295400"/>
            <a:ext cx="19685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166757" y="1295400"/>
            <a:ext cx="2407612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গ্লাসের পানিতে ১চামচ চিনি  যোগ করে নাড়া দিয়ে মিশ্রণ তৈরি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272" y="3066370"/>
            <a:ext cx="8052404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মিশ্রণটিকে দুটি ভাগে ভাগ কর এবং প্রতি ভাগের স্বাদ গ্রহন কর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8674" y="728664"/>
            <a:ext cx="471021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গ্লাস, চিনি, চামচ, পানি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117" y="136072"/>
            <a:ext cx="2980267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" grpId="0" animBg="1"/>
      <p:bldP spid="30" grpId="0" animBg="1"/>
      <p:bldP spid="19" grpId="0" animBg="1"/>
      <p:bldP spid="20" grpId="0" animBg="1"/>
      <p:bldP spid="23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den_fp.jpg"/>
          <p:cNvPicPr>
            <a:picLocks noChangeAspect="1"/>
          </p:cNvPicPr>
          <p:nvPr/>
        </p:nvPicPr>
        <p:blipFill>
          <a:blip r:embed="rId3"/>
          <a:srcRect l="51243" t="42915" r="25638" b="5190"/>
          <a:stretch>
            <a:fillRect/>
          </a:stretch>
        </p:blipFill>
        <p:spPr>
          <a:xfrm>
            <a:off x="1066800" y="1447800"/>
            <a:ext cx="1600200" cy="1604211"/>
          </a:xfrm>
          <a:prstGeom prst="rect">
            <a:avLst/>
          </a:prstGeom>
        </p:spPr>
      </p:pic>
      <p:pic>
        <p:nvPicPr>
          <p:cNvPr id="3" name="Picture 2" descr="Classic-Mix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962400"/>
            <a:ext cx="1905000" cy="1697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0" y="2133600"/>
            <a:ext cx="3733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শরবত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সমস্বত্ব মিশ্রণ?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381000"/>
            <a:ext cx="3581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048000" y="4419600"/>
            <a:ext cx="38862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চানাচুর কেন অসমস্বত্ব মিশ্রণ?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1752600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895600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কত প্রকার ও কী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4114800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257800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অসমস্বত্ব মিশ্রন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2996</TotalTime>
  <Words>392</Words>
  <Application>Microsoft Office PowerPoint</Application>
  <PresentationFormat>On-screen Show (4:3)</PresentationFormat>
  <Paragraphs>64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a</cp:lastModifiedBy>
  <cp:revision>397</cp:revision>
  <dcterms:created xsi:type="dcterms:W3CDTF">2006-08-16T00:00:00Z</dcterms:created>
  <dcterms:modified xsi:type="dcterms:W3CDTF">2020-01-08T13:23:43Z</dcterms:modified>
</cp:coreProperties>
</file>