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5" r:id="rId1"/>
  </p:sldMasterIdLst>
  <p:notesMasterIdLst>
    <p:notesMasterId r:id="rId21"/>
  </p:notesMasterIdLst>
  <p:sldIdLst>
    <p:sldId id="256" r:id="rId2"/>
    <p:sldId id="291" r:id="rId3"/>
    <p:sldId id="260" r:id="rId4"/>
    <p:sldId id="304" r:id="rId5"/>
    <p:sldId id="262" r:id="rId6"/>
    <p:sldId id="263" r:id="rId7"/>
    <p:sldId id="311" r:id="rId8"/>
    <p:sldId id="312" r:id="rId9"/>
    <p:sldId id="313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282" r:id="rId18"/>
    <p:sldId id="274" r:id="rId19"/>
    <p:sldId id="31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969C1-48D3-4E17-A22F-5886A3AD8EA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C7CF4-D888-44EC-94DF-9036B1BC2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5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fif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" y="241527"/>
            <a:ext cx="11745533" cy="63395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7E1578-5162-4E62-8A01-9ECE05E84430}"/>
              </a:ext>
            </a:extLst>
          </p:cNvPr>
          <p:cNvSpPr txBox="1"/>
          <p:nvPr/>
        </p:nvSpPr>
        <p:spPr>
          <a:xfrm>
            <a:off x="3243569" y="2161651"/>
            <a:ext cx="81284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99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99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9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19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" y="0"/>
            <a:ext cx="6253505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4890" y="1"/>
            <a:ext cx="589289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8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51476 -0.00162 " pathEditMode="relative" rAng="0" ptsTypes="AA">
                                      <p:cBhvr>
                                        <p:cTn id="12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-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49132 0.00069 " pathEditMode="relative" rAng="0" ptsTypes="AA">
                                      <p:cBhvr>
                                        <p:cTn id="14" dur="5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445026" y="1825023"/>
            <a:ext cx="1600200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কিশলয়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445026" y="5433855"/>
            <a:ext cx="1600200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তন্বী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445026" y="2940591"/>
            <a:ext cx="1600200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অনিমেষ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445026" y="4152171"/>
            <a:ext cx="1600200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বিজন মূর্তি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495814608.jpg"/>
          <p:cNvPicPr>
            <a:picLocks noChangeAspect="1"/>
          </p:cNvPicPr>
          <p:nvPr/>
        </p:nvPicPr>
        <p:blipFill rotWithShape="1">
          <a:blip r:embed="rId2" cstate="print"/>
          <a:srcRect t="1" b="21421"/>
          <a:stretch/>
        </p:blipFill>
        <p:spPr>
          <a:xfrm>
            <a:off x="4426225" y="2940592"/>
            <a:ext cx="1587682" cy="76944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255026" y="1718605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গাছের নতুন পাতা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5026" y="2940591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অপলক বা পলকহীন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5026" y="4152171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নির্জন অবস্থা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6426" y="5433855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ক্ষী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সুগঠিত অঙ্গবিশিষ্ট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t="26857" r="16477" b="29524"/>
          <a:stretch/>
        </p:blipFill>
        <p:spPr>
          <a:xfrm>
            <a:off x="4432757" y="5298219"/>
            <a:ext cx="1288868" cy="94841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7" y="1545559"/>
            <a:ext cx="1581150" cy="11906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51" y="3869570"/>
            <a:ext cx="1809750" cy="113347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9" name="Up Ribbon 18"/>
          <p:cNvSpPr/>
          <p:nvPr/>
        </p:nvSpPr>
        <p:spPr>
          <a:xfrm>
            <a:off x="2903021" y="280107"/>
            <a:ext cx="5637207" cy="1075024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5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শব্দার্থ </a:t>
            </a:r>
            <a:endParaRPr lang="bn-BD" sz="54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147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3" grpId="0"/>
      <p:bldP spid="14" grpId="0"/>
      <p:bldP spid="15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959664" y="498006"/>
            <a:ext cx="7706631" cy="847468"/>
          </a:xfrm>
          <a:prstGeom prst="ribbon2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44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54" y="1794701"/>
            <a:ext cx="3885049" cy="311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ontent Placeholder 2"/>
          <p:cNvSpPr>
            <a:spLocks/>
          </p:cNvSpPr>
          <p:nvPr/>
        </p:nvSpPr>
        <p:spPr bwMode="auto">
          <a:xfrm>
            <a:off x="464235" y="5288299"/>
            <a:ext cx="10843415" cy="759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>
              <a:defRPr/>
            </a:pPr>
            <a:r>
              <a:rPr lang="bn-BD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বাণীকন্ঠের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কপোলে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অশ্রু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গড়াইয়া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পড়িল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257578"/>
            <a:ext cx="9916732" cy="6362163"/>
          </a:xfrm>
          <a:prstGeom prst="rect">
            <a:avLst/>
          </a:prstGeom>
        </p:spPr>
      </p:pic>
      <p:pic>
        <p:nvPicPr>
          <p:cNvPr id="4" name="Picture 3" descr="c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93" y="257578"/>
            <a:ext cx="2057400" cy="152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35673" y="257578"/>
            <a:ext cx="1803041" cy="63621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নি </a:t>
            </a:r>
          </a:p>
          <a:p>
            <a:pPr algn="ctr"/>
            <a:r>
              <a:rPr lang="en-US" sz="9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র</a:t>
            </a:r>
            <a:endParaRPr lang="bn-IN" sz="9600" b="1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en-US" sz="9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</a:t>
            </a:r>
            <a:endParaRPr lang="bn-IN" sz="9600" b="1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en-US" sz="8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8000" b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পা</a:t>
            </a:r>
            <a:endParaRPr lang="bn-IN" sz="8000" b="1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en-US" sz="9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ঠ</a:t>
            </a:r>
            <a:r>
              <a:rPr lang="bn-IN" sz="9600" dirty="0" smtClean="0"/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95642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950045" y="504753"/>
            <a:ext cx="7706631" cy="1075024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(শাপলা দল)</a:t>
            </a:r>
            <a:endParaRPr lang="bn-BD" sz="32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 descr="reading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959" y="1891720"/>
            <a:ext cx="3880733" cy="23325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ontent Placeholder 2"/>
          <p:cNvSpPr>
            <a:spLocks/>
          </p:cNvSpPr>
          <p:nvPr/>
        </p:nvSpPr>
        <p:spPr bwMode="auto">
          <a:xfrm>
            <a:off x="464235" y="5288299"/>
            <a:ext cx="10843415" cy="759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09588" indent="-509588"/>
            <a:r>
              <a:rPr lang="bn-BD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সুভার প্রতি সমাজের অবহেলা ও তার পরিণতির স্বরূপ বিশ্লেষণ কর ।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937166" y="311570"/>
            <a:ext cx="7706631" cy="1075024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(গোলাপ দল)</a:t>
            </a:r>
            <a:endParaRPr lang="bn-BD" sz="32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464235" y="5288299"/>
            <a:ext cx="10843415" cy="759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>
              <a:defRPr/>
            </a:pPr>
            <a:r>
              <a:rPr lang="bn-BD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সুভার মা সুভাকে গর্ভের কলঙ্ক  মনে  করত কেন। বুঝিয়ে লিখ। </a:t>
            </a:r>
            <a:endParaRPr lang="bn-BD" sz="2800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374" y="2088144"/>
            <a:ext cx="4293136" cy="24986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6055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915176" y="324676"/>
            <a:ext cx="3400023" cy="1219200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723703" y="2364504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সুভার ভাষার অভাব পূরণ করে দেয় কী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668241" y="2390969"/>
            <a:ext cx="1815921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0" y="2450631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8" name="Rounded Rectangle 27"/>
          <p:cNvSpPr/>
          <p:nvPr/>
        </p:nvSpPr>
        <p:spPr>
          <a:xfrm>
            <a:off x="1581018" y="3433558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সুভাকে সু- বলে ডাকত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3429340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0" name="Rounded Rectangle 29"/>
          <p:cNvSpPr/>
          <p:nvPr/>
        </p:nvSpPr>
        <p:spPr>
          <a:xfrm>
            <a:off x="9381607" y="3533362"/>
            <a:ext cx="2020493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প্রতাপ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4549616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2" name="Rounded Rectangle 31"/>
          <p:cNvSpPr/>
          <p:nvPr/>
        </p:nvSpPr>
        <p:spPr>
          <a:xfrm>
            <a:off x="1581018" y="4476684"/>
            <a:ext cx="6995264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সুভা দিনে কতবার গোয়াল ঘরে যেত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435136" y="4427458"/>
            <a:ext cx="2038660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" y="5548015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5" name="Rounded Rectangle 34"/>
          <p:cNvSpPr/>
          <p:nvPr/>
        </p:nvSpPr>
        <p:spPr>
          <a:xfrm>
            <a:off x="1581017" y="5548015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অর্থব্যয়ে কাদের বিয়ে হয়েছে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381607" y="5378922"/>
            <a:ext cx="2038660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দুটি মেয়ের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80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28" grpId="0" animBg="1"/>
      <p:bldP spid="30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3425709" y="410894"/>
            <a:ext cx="4994030" cy="901520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1" y="1871175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1567160" y="1844710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সুভা বিধাতার কাছে কি ক্ষমা প্রার্থনা করত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59903" y="1871175"/>
            <a:ext cx="1815921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অলৌকিক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1" y="2849970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9" name="Rounded Rectangle 8"/>
          <p:cNvSpPr/>
          <p:nvPr/>
        </p:nvSpPr>
        <p:spPr>
          <a:xfrm>
            <a:off x="1567160" y="2875156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সুভার চোখ দুটো কেমন ছিল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1" y="3880416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8959903" y="2950390"/>
            <a:ext cx="1815921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বড় বড়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67159" y="3864993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সুভা গল্পটি কোন গ্রন্থের অনর্গত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59903" y="3880416"/>
            <a:ext cx="1815921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গল্পগুচ্ছ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1" y="4807695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5" name="Rounded Rectangle 14"/>
          <p:cNvSpPr/>
          <p:nvPr/>
        </p:nvSpPr>
        <p:spPr>
          <a:xfrm>
            <a:off x="1567159" y="4778822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শেষের কবিতা একটি কী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891716" y="4807695"/>
            <a:ext cx="1815921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উপন্যাস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6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8266" y="320628"/>
            <a:ext cx="2215428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7125" y="1442639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কার কাছে সুভা মুক্তির আনন্দ পায়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3125" y="2096582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বিপুল নির্বাক প্রকৃতির কাছে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3124" y="269360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মায়ের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কাছে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93555" y="269360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তেতুল পাতায়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3556" y="2096582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বাবার কাছে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0339" y="3351853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নিন্দা আরম্ভ করেছে কারা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9542" y="4093167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আত্মীয়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3124" y="4641576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প্রতিবেশী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1738" y="458235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প্রতাপের পরিবার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1739" y="4015817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লোকে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3124" y="1994694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6258322" y="3976196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610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385109" y="369858"/>
            <a:ext cx="4969565" cy="1094509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913DD8-EF96-44AF-BE5E-39B1681E0236}"/>
              </a:ext>
            </a:extLst>
          </p:cNvPr>
          <p:cNvSpPr/>
          <p:nvPr/>
        </p:nvSpPr>
        <p:spPr>
          <a:xfrm>
            <a:off x="5869891" y="2388243"/>
            <a:ext cx="5691353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কীরূপ আচরণ করা উচিত - আলোচনা কর। </a:t>
            </a:r>
            <a:r>
              <a:rPr lang="bn-IN" sz="36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i="1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C87787-481B-49E3-9899-720E06C9E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28" y="1929209"/>
            <a:ext cx="5176372" cy="4307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075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9A3BA0B-A971-4FD1-B3A8-D8C17A644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4" y="302186"/>
            <a:ext cx="11629623" cy="6278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72CC49-3094-40BA-8011-1874263E348F}"/>
              </a:ext>
            </a:extLst>
          </p:cNvPr>
          <p:cNvSpPr txBox="1"/>
          <p:nvPr/>
        </p:nvSpPr>
        <p:spPr>
          <a:xfrm>
            <a:off x="2002289" y="1943481"/>
            <a:ext cx="8140197" cy="186204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xmlns="" id="{100D589E-1A83-42C5-AB9D-768481A722A6}"/>
              </a:ext>
            </a:extLst>
          </p:cNvPr>
          <p:cNvSpPr/>
          <p:nvPr/>
        </p:nvSpPr>
        <p:spPr>
          <a:xfrm>
            <a:off x="3853537" y="4010290"/>
            <a:ext cx="4693092" cy="1435028"/>
          </a:xfrm>
          <a:prstGeom prst="frame">
            <a:avLst/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সমাপ্ত </a:t>
            </a:r>
            <a:endParaRPr lang="en-US" sz="115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99" y="0"/>
            <a:ext cx="6567754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9555" y="-1"/>
            <a:ext cx="567244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C0F5AE-C904-48EF-B787-03F6DAC11B7D}"/>
              </a:ext>
            </a:extLst>
          </p:cNvPr>
          <p:cNvSpPr/>
          <p:nvPr/>
        </p:nvSpPr>
        <p:spPr>
          <a:xfrm>
            <a:off x="4874456" y="346383"/>
            <a:ext cx="2384474" cy="1015663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 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776609-A1A9-4146-93C3-2D394520A639}"/>
              </a:ext>
            </a:extLst>
          </p:cNvPr>
          <p:cNvSpPr txBox="1"/>
          <p:nvPr/>
        </p:nvSpPr>
        <p:spPr>
          <a:xfrm>
            <a:off x="382687" y="3809986"/>
            <a:ext cx="4768862" cy="280076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শহিদুল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গাড়ীদহ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৭২৪৬২২২০৯</a:t>
            </a:r>
            <a:endParaRPr lang="bn-BD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l:-shahidulgdm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2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61F368-46AE-430C-B940-3A8938F59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49" y="1102648"/>
            <a:ext cx="2562896" cy="54146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776609-A1A9-4146-93C3-2D394520A639}"/>
              </a:ext>
            </a:extLst>
          </p:cNvPr>
          <p:cNvSpPr txBox="1"/>
          <p:nvPr/>
        </p:nvSpPr>
        <p:spPr>
          <a:xfrm>
            <a:off x="7991538" y="4578333"/>
            <a:ext cx="3967289" cy="193899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বাংলা ১ম পত্র</a:t>
            </a:r>
          </a:p>
          <a:p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bn-BD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-    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endParaRPr lang="bn-BD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947" y="463082"/>
            <a:ext cx="2398900" cy="3167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668740" y="463082"/>
            <a:ext cx="3084394" cy="300344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4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0"/>
          <a:stretch/>
        </p:blipFill>
        <p:spPr>
          <a:xfrm>
            <a:off x="8225560" y="854783"/>
            <a:ext cx="2438147" cy="285847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7"/>
          <a:stretch/>
        </p:blipFill>
        <p:spPr>
          <a:xfrm>
            <a:off x="4868213" y="854783"/>
            <a:ext cx="2505965" cy="285847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 descr="blind girl.jpg"/>
          <p:cNvPicPr>
            <a:picLocks noChangeAspect="1"/>
          </p:cNvPicPr>
          <p:nvPr/>
        </p:nvPicPr>
        <p:blipFill rotWithShape="1">
          <a:blip r:embed="rId4"/>
          <a:srcRect l="38622" t="-1576" r="23434" b="1576"/>
          <a:stretch/>
        </p:blipFill>
        <p:spPr>
          <a:xfrm>
            <a:off x="1803042" y="774106"/>
            <a:ext cx="2434107" cy="293914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092475" y="5327619"/>
            <a:ext cx="7740883" cy="801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7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0DF1990-6A4B-4F09-95D7-53F2D9370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239" y="283330"/>
            <a:ext cx="6649792" cy="62720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14945CF-F571-4BB8-963F-1624D84CAE80}"/>
              </a:ext>
            </a:extLst>
          </p:cNvPr>
          <p:cNvSpPr txBox="1"/>
          <p:nvPr/>
        </p:nvSpPr>
        <p:spPr>
          <a:xfrm>
            <a:off x="5735782" y="1025236"/>
            <a:ext cx="5430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87E1578-5162-4E62-8A01-9ECE05E84430}"/>
              </a:ext>
            </a:extLst>
          </p:cNvPr>
          <p:cNvSpPr txBox="1"/>
          <p:nvPr/>
        </p:nvSpPr>
        <p:spPr>
          <a:xfrm>
            <a:off x="6192833" y="1769458"/>
            <a:ext cx="44510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সুভা 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A704DE9-F57C-44EC-9529-8FD387DF11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93629" flipH="1">
            <a:off x="2800823" y="3394655"/>
            <a:ext cx="3380874" cy="400506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026080F5-969E-480B-BEFD-492FB85ECF8D}"/>
              </a:ext>
            </a:extLst>
          </p:cNvPr>
          <p:cNvCxnSpPr>
            <a:cxnSpLocks/>
          </p:cNvCxnSpPr>
          <p:nvPr/>
        </p:nvCxnSpPr>
        <p:spPr>
          <a:xfrm flipV="1">
            <a:off x="4754642" y="3172692"/>
            <a:ext cx="2571502" cy="2732941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53746C83-E649-44BB-9F56-76A7C2C0BDBF}"/>
              </a:ext>
            </a:extLst>
          </p:cNvPr>
          <p:cNvCxnSpPr>
            <a:cxnSpLocks/>
          </p:cNvCxnSpPr>
          <p:nvPr/>
        </p:nvCxnSpPr>
        <p:spPr>
          <a:xfrm flipV="1">
            <a:off x="4754642" y="3213979"/>
            <a:ext cx="2006376" cy="2592615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5A11BF2-1960-493C-894E-1EC6A2451FBA}"/>
              </a:ext>
            </a:extLst>
          </p:cNvPr>
          <p:cNvCxnSpPr>
            <a:cxnSpLocks/>
          </p:cNvCxnSpPr>
          <p:nvPr/>
        </p:nvCxnSpPr>
        <p:spPr>
          <a:xfrm flipV="1">
            <a:off x="4867263" y="3213980"/>
            <a:ext cx="2966621" cy="2542200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1724EC0E-3471-4197-9E39-264B53F9744A}"/>
              </a:ext>
            </a:extLst>
          </p:cNvPr>
          <p:cNvCxnSpPr>
            <a:cxnSpLocks/>
          </p:cNvCxnSpPr>
          <p:nvPr/>
        </p:nvCxnSpPr>
        <p:spPr>
          <a:xfrm flipV="1">
            <a:off x="4867263" y="3470288"/>
            <a:ext cx="3948460" cy="2336306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25A4250F-0E8B-463B-8CBB-78BC2B0203BA}"/>
              </a:ext>
            </a:extLst>
          </p:cNvPr>
          <p:cNvCxnSpPr>
            <a:cxnSpLocks/>
          </p:cNvCxnSpPr>
          <p:nvPr/>
        </p:nvCxnSpPr>
        <p:spPr>
          <a:xfrm flipV="1">
            <a:off x="4867263" y="3345275"/>
            <a:ext cx="3438458" cy="2461319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13900" y="1025236"/>
            <a:ext cx="3289110" cy="525273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47345E-2043-49BA-B979-E07C464ABE97}"/>
              </a:ext>
            </a:extLst>
          </p:cNvPr>
          <p:cNvSpPr/>
          <p:nvPr/>
        </p:nvSpPr>
        <p:spPr>
          <a:xfrm>
            <a:off x="503581" y="1895302"/>
            <a:ext cx="642525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 করা যাচ্ছে যে </a:t>
            </a:r>
            <a:r>
              <a:rPr lang="bn-BD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bn-IN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--  </a:t>
            </a:r>
            <a:endParaRPr lang="en-US" sz="3200" dirty="0">
              <a:ln w="9525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768155" y="5040244"/>
            <a:ext cx="110160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ন্যাকে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নিয়ে পিতা-মাতার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দুর্ভা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বনার 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স্বরূপ ব্যাখ্যা করতে পারবে </a:t>
            </a:r>
            <a:r>
              <a:rPr lang="bn-IN" sz="2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Ribbon 10"/>
          <p:cNvSpPr/>
          <p:nvPr/>
        </p:nvSpPr>
        <p:spPr>
          <a:xfrm>
            <a:off x="2129671" y="427095"/>
            <a:ext cx="7564581" cy="950944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712064" y="5625019"/>
            <a:ext cx="102876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দের প্রতি সমাজের </a:t>
            </a: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অবহেলার স্বরূপ বিশ্লেষণ করতে পারবে 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763579" y="4429090"/>
            <a:ext cx="102876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নতুন শব্দের অর্থ বলতে পারবে 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858308" y="3645818"/>
            <a:ext cx="102876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লেখক পরিচিতি বলতে পারবে 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SHAHIDUL ISLAM\Desktop\hg\y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6603"/>
            <a:ext cx="1146413" cy="650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722" y="7061"/>
            <a:ext cx="1146175" cy="681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05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6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38933" y="4239035"/>
            <a:ext cx="1953513" cy="3993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dirty="0" smtClean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5669950" y="214623"/>
            <a:ext cx="1959372" cy="1981200"/>
          </a:xfrm>
          <a:prstGeom prst="down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92947" y="427631"/>
            <a:ext cx="3043492" cy="1555185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</a:p>
          <a:p>
            <a:pPr marL="342900" indent="-342900" algn="ctr">
              <a:buAutoNum type="arabicPlain" startAt="1861"/>
            </a:pP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সালের 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 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(ইং)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১২৬৮ সালের ২৫ শে বৈশাখ(বাং)  কলকাতার জোড়াসাঁকোর ঠাকুর পরিবারে।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706788" y="4239035"/>
            <a:ext cx="2244436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ছদ্মনাম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ভানুসিংহ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56347" y="349707"/>
            <a:ext cx="2569669" cy="163310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মৃত্যুঃ </a:t>
            </a:r>
          </a:p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৪১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খ্রিষ্টাব্দের 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৭ মে (ইং) 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১৩৪৮ সালের ২২ শ্রাবণ (বাংলা)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77307" y="4358325"/>
            <a:ext cx="2417367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১৯১৩ সালে তিনি নোবেল পুরষ্কার পান।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499246" y="2286892"/>
            <a:ext cx="3235553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পিতা- মহর্ষি দেবেন্দ্রনাথ ঠাকুর।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পিতামহ- প্রিন্স দ্বারকানাথ ঠাকুর 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253803" y="2456094"/>
            <a:ext cx="3078051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সাহিত্যকর্ম</a:t>
            </a:r>
            <a:endParaRPr lang="bn-IN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 তরী,বলাকা,গীতাঞ্জলি</a:t>
            </a:r>
            <a:endParaRPr lang="en-US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মানসী,চিত্রা,কল্পনা,বলাকা,চোখের বালি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গোরা,ঘরে বাইরে,</a:t>
            </a:r>
            <a:endParaRPr lang="bn-BD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Up Arrow Callout 22"/>
          <p:cNvSpPr/>
          <p:nvPr/>
        </p:nvSpPr>
        <p:spPr>
          <a:xfrm>
            <a:off x="5873832" y="4655144"/>
            <a:ext cx="2218614" cy="1720975"/>
          </a:xfrm>
          <a:prstGeom prst="up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সতে</a:t>
            </a:r>
            <a:r>
              <a:rPr lang="bn-IN" sz="2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 </a:t>
            </a:r>
            <a:r>
              <a:rPr lang="bn-BD" sz="2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 বয়সে বিলেতে জান,বারিষ্টারি পড়তে</a:t>
            </a:r>
            <a:r>
              <a:rPr lang="bn-BD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58" y="216736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7954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4">
            <a:extLst>
              <a:ext uri="{FF2B5EF4-FFF2-40B4-BE49-F238E27FC236}">
                <a16:creationId xmlns:a16="http://schemas.microsoft.com/office/drawing/2014/main" xmlns="" id="{D8FCFD21-C095-448B-88A7-59449A473BDE}"/>
              </a:ext>
            </a:extLst>
          </p:cNvPr>
          <p:cNvSpPr/>
          <p:nvPr/>
        </p:nvSpPr>
        <p:spPr>
          <a:xfrm>
            <a:off x="3338428" y="339698"/>
            <a:ext cx="5155096" cy="1084909"/>
          </a:xfrm>
          <a:prstGeom prst="cloudCallout">
            <a:avLst>
              <a:gd name="adj1" fmla="val -24728"/>
              <a:gd name="adj2" fmla="val 82044"/>
            </a:avLst>
          </a:prstGeom>
          <a:solidFill>
            <a:srgbClr val="00B05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094F104-F5E1-4D3F-9C8A-70707CC90A1D}"/>
              </a:ext>
            </a:extLst>
          </p:cNvPr>
          <p:cNvSpPr/>
          <p:nvPr/>
        </p:nvSpPr>
        <p:spPr>
          <a:xfrm>
            <a:off x="8878957" y="404238"/>
            <a:ext cx="2675819" cy="95583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মিনিট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r="5739" b="13163"/>
          <a:stretch/>
        </p:blipFill>
        <p:spPr>
          <a:xfrm>
            <a:off x="3491684" y="1776369"/>
            <a:ext cx="5001840" cy="3236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ontent Placeholder 2"/>
          <p:cNvSpPr>
            <a:spLocks/>
          </p:cNvSpPr>
          <p:nvPr/>
        </p:nvSpPr>
        <p:spPr bwMode="auto">
          <a:xfrm>
            <a:off x="1737104" y="5364991"/>
            <a:ext cx="7556133" cy="7598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>
              <a:defRPr/>
            </a:pPr>
            <a:r>
              <a:rPr lang="bn-BD" sz="36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রবীন্দ্রনাথ ঠাকুর কত সালে নোবেল পান?</a:t>
            </a:r>
            <a:endParaRPr lang="bn-BD" sz="36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6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4">
            <a:extLst>
              <a:ext uri="{FF2B5EF4-FFF2-40B4-BE49-F238E27FC236}">
                <a16:creationId xmlns:a16="http://schemas.microsoft.com/office/drawing/2014/main" xmlns="" id="{D8FCFD21-C095-448B-88A7-59449A473BDE}"/>
              </a:ext>
            </a:extLst>
          </p:cNvPr>
          <p:cNvSpPr/>
          <p:nvPr/>
        </p:nvSpPr>
        <p:spPr>
          <a:xfrm>
            <a:off x="3338428" y="339698"/>
            <a:ext cx="5155096" cy="1084909"/>
          </a:xfrm>
          <a:prstGeom prst="cloudCallout">
            <a:avLst>
              <a:gd name="adj1" fmla="val -24728"/>
              <a:gd name="adj2" fmla="val 82044"/>
            </a:avLst>
          </a:prstGeom>
          <a:solidFill>
            <a:schemeClr val="accent4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76" y="1952116"/>
            <a:ext cx="2976267" cy="3004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807594" y="2729597"/>
            <a:ext cx="2034862" cy="683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3808" y="3968579"/>
            <a:ext cx="2421229" cy="64205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dirty="0" smtClean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9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 rot="20250084">
            <a:off x="195998" y="718119"/>
            <a:ext cx="2672365" cy="1555929"/>
          </a:xfrm>
          <a:prstGeom prst="cloudCallout">
            <a:avLst>
              <a:gd name="adj1" fmla="val 21496"/>
              <a:gd name="adj2" fmla="val 115039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  <a:endParaRPr lang="bn-BD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14" y="1071036"/>
            <a:ext cx="3593416" cy="33102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552130" y="4885899"/>
            <a:ext cx="6946711" cy="144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 </a:t>
            </a:r>
            <a:endParaRPr lang="bn-BD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রবীন্দ্রনাথ </a:t>
            </a:r>
            <a:r>
              <a:rPr lang="bn-IN" sz="3200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1127</TotalTime>
  <Words>426</Words>
  <Application>Microsoft Office PowerPoint</Application>
  <PresentationFormat>Custom</PresentationFormat>
  <Paragraphs>111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DULAL</dc:creator>
  <cp:lastModifiedBy>SHAHIDUL ISLAM</cp:lastModifiedBy>
  <cp:revision>171</cp:revision>
  <dcterms:created xsi:type="dcterms:W3CDTF">2019-09-26T13:33:38Z</dcterms:created>
  <dcterms:modified xsi:type="dcterms:W3CDTF">2020-01-08T16:25:25Z</dcterms:modified>
</cp:coreProperties>
</file>