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76" r:id="rId4"/>
    <p:sldId id="270" r:id="rId5"/>
    <p:sldId id="261" r:id="rId6"/>
    <p:sldId id="280" r:id="rId7"/>
    <p:sldId id="281" r:id="rId8"/>
    <p:sldId id="282" r:id="rId9"/>
    <p:sldId id="295" r:id="rId10"/>
    <p:sldId id="291" r:id="rId11"/>
    <p:sldId id="293" r:id="rId12"/>
    <p:sldId id="294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6DFA4-4AAD-49FE-9A70-F8805267A398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7261C-DB95-4110-B54A-2AE0ADE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261C-DB95-4110-B54A-2AE0ADE646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0"/>
            <a:ext cx="7620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মাল্টিমিডিয়া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ক্লাসে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1" y="36512"/>
            <a:ext cx="2133600" cy="22225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বাহনের ব্যবস্থা থাকা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4448175"/>
            <a:ext cx="2133600" cy="2381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মহিলার সাথে স্বামী/মুহরিম থাকা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4419600"/>
            <a:ext cx="2133600" cy="2362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মহিলার সাথে স্বামী/মুহরিম নাথাকা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2258207"/>
            <a:ext cx="2133600" cy="21613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রাস্তা নিরাপদ নাহওয়া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2258208"/>
            <a:ext cx="2133599" cy="21613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রাস্তা নিরাপদ হওয়া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22206"/>
            <a:ext cx="2133600" cy="22369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বাহনের ব্যবস্থা নাথাকা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2" name="Picture 8" descr="C:\Users\Salah Uddin\Desktop\SALAH UDDIN (01)\HAZ\freeroad 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8208"/>
            <a:ext cx="2438400" cy="21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" y="22207"/>
            <a:ext cx="2438400" cy="2250306"/>
            <a:chOff x="-2871998" y="2362200"/>
            <a:chExt cx="1881397" cy="1481349"/>
          </a:xfrm>
        </p:grpSpPr>
        <p:pic>
          <p:nvPicPr>
            <p:cNvPr id="6153" name="Picture 9" descr="C:\Users\Salah Uddin\Desktop\SALAH UDDIN (01)\HAZ\biman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1998" y="2371617"/>
              <a:ext cx="873411" cy="1471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C:\Users\Salah Uddin\Desktop\SALAH UDDIN (01)\HAZ\ship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98587" y="2362200"/>
              <a:ext cx="1007986" cy="1471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60" name="Picture 16" descr="C:\Users\Salah Uddin\Desktop\SALAH UDDIN (01)\HAZ\freero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24384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Salah Uddin\Desktop\SALAH UDDIN (01)\HAZ\mohilar o mohri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95800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Salah Uddin\Desktop\SALAH UDDIN (01)\HAZ\vil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206"/>
            <a:ext cx="2438401" cy="22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Salah Uddin\Desktop\SALAH UDDIN (01)\HAZ\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495800"/>
            <a:ext cx="2349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animBg="1"/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" r="231" b="10895"/>
          <a:stretch/>
        </p:blipFill>
        <p:spPr bwMode="auto">
          <a:xfrm>
            <a:off x="25021" y="76200"/>
            <a:ext cx="5486400" cy="4952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5029200"/>
            <a:ext cx="5486400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হজ্বের মাঠে ইবাদতরত অবস্থায় হাজীগন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Salah Uddin\Desktop\SALAH UDDIN (01)\HAZ\eid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10656" r="6214" b="10656"/>
          <a:stretch/>
        </p:blipFill>
        <p:spPr bwMode="auto">
          <a:xfrm>
            <a:off x="5700710" y="76202"/>
            <a:ext cx="3367090" cy="1295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lah Uddin\Desktop\SALAH UDDIN (01)\HAZ\jum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8"/>
          <a:stretch/>
        </p:blipFill>
        <p:spPr bwMode="auto">
          <a:xfrm>
            <a:off x="5700710" y="2323353"/>
            <a:ext cx="3367089" cy="1173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5700711" y="1435573"/>
            <a:ext cx="3443289" cy="8743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ঈদগাহে ইবাদতরত অবস্থায় মুসল্লীগন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1" name="Picture 7" descr="C:\Users\Salah Uddin\Desktop\SALAH UDDIN (01)\HAZ\ju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4543614"/>
            <a:ext cx="3338512" cy="139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00709" y="3533051"/>
            <a:ext cx="3443291" cy="9769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জুমার  নামাজের জন্য মসজিদে  যাচ্ছেন মুসল্লীগন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9288" y="5934075"/>
            <a:ext cx="3338512" cy="9239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ন্দিন 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ইবাদতেরত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 মুসল্লীগন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0"/>
            <a:ext cx="9144000" cy="2514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667000"/>
            <a:ext cx="7848600" cy="3733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 মুসলমানদের ধর্মীয় জীবনে  কী প্রভাব বিস্তার করে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বর্ণনা কর।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0" y="0"/>
            <a:ext cx="9144000" cy="26670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419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হজ্ব শব্দের অর্থ কী?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হজ্ব কী?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কয় ধরণের লোকের ওপর হজ্ব ফরজ?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smtClean="0">
                <a:latin typeface="NikoshBAN" pitchFamily="2" charset="0"/>
                <a:cs typeface="NikoshBAN" pitchFamily="2" charset="0"/>
              </a:rPr>
              <a:t>শরীফ কোথায় অবস্থিত?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" y="2209800"/>
            <a:ext cx="8991600" cy="464820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হজ্ব আমাদের  সমাজ জীবনে কী ভূমিকা পালন করে তা ব্যাখ্যা কর।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 rot="20742354">
            <a:off x="206944" y="946538"/>
            <a:ext cx="8644040" cy="5063054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মায়াছসালামাহ</a:t>
            </a:r>
          </a:p>
          <a:p>
            <a:pPr lvl="0" algn="ctr"/>
            <a:r>
              <a:rPr lang="bn-IN" sz="9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আল্লাহ হাফিজ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0"/>
            <a:ext cx="7315200" cy="2514600"/>
            <a:chOff x="-633494" y="140109"/>
            <a:chExt cx="8534400" cy="3001297"/>
          </a:xfrm>
          <a:noFill/>
        </p:grpSpPr>
        <p:sp>
          <p:nvSpPr>
            <p:cNvPr id="2" name="Left-Right Arrow 1"/>
            <p:cNvSpPr/>
            <p:nvPr/>
          </p:nvSpPr>
          <p:spPr>
            <a:xfrm>
              <a:off x="-633494" y="322006"/>
              <a:ext cx="8534400" cy="2819400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3017" y="140109"/>
              <a:ext cx="5661378" cy="264489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bn-IN" sz="13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800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" y="2971800"/>
            <a:ext cx="6060376" cy="381000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মো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মালেক</a:t>
            </a:r>
            <a:endParaRPr lang="en-US" sz="3600" b="1" dirty="0">
              <a:solidFill>
                <a:srgbClr val="00B050"/>
              </a:solidFill>
            </a:endParaRPr>
          </a:p>
          <a:p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(</a:t>
            </a:r>
            <a:r>
              <a:rPr lang="en-US" sz="2800" dirty="0" err="1"/>
              <a:t>কম্পিউটার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কাজী</a:t>
            </a:r>
            <a:r>
              <a:rPr lang="en-US" sz="2800" dirty="0"/>
              <a:t> </a:t>
            </a:r>
            <a:r>
              <a:rPr lang="en-US" sz="2800" dirty="0" err="1"/>
              <a:t>আব্দুল</a:t>
            </a:r>
            <a:r>
              <a:rPr lang="en-US" sz="2800" dirty="0"/>
              <a:t> </a:t>
            </a:r>
            <a:r>
              <a:rPr lang="en-US" sz="2800" dirty="0" err="1"/>
              <a:t>মাজেদ</a:t>
            </a:r>
            <a:r>
              <a:rPr lang="en-US" sz="2800" dirty="0"/>
              <a:t> </a:t>
            </a:r>
            <a:r>
              <a:rPr lang="en-US" sz="2800" dirty="0" err="1"/>
              <a:t>একাডেমী</a:t>
            </a:r>
            <a:endParaRPr lang="en-US" sz="2800" dirty="0"/>
          </a:p>
          <a:p>
            <a:r>
              <a:rPr lang="en-US" sz="2800" dirty="0" err="1"/>
              <a:t>পাংশা</a:t>
            </a:r>
            <a:r>
              <a:rPr lang="en-US" sz="2800" dirty="0"/>
              <a:t>, </a:t>
            </a:r>
            <a:r>
              <a:rPr lang="en-US" sz="2800" dirty="0" err="1"/>
              <a:t>রাজবাড়ী</a:t>
            </a:r>
            <a:r>
              <a:rPr lang="en-US" sz="2800" dirty="0"/>
              <a:t>।</a:t>
            </a:r>
          </a:p>
          <a:p>
            <a:r>
              <a:rPr lang="en-US" sz="2800" dirty="0" err="1"/>
              <a:t>মোবাইল</a:t>
            </a:r>
            <a:r>
              <a:rPr lang="en-US" sz="2800" dirty="0"/>
              <a:t> : ০১৭১৭-০০২১৫১</a:t>
            </a:r>
          </a:p>
          <a:p>
            <a:r>
              <a:rPr lang="en-US" sz="2000" dirty="0"/>
              <a:t>ই-</a:t>
            </a:r>
            <a:r>
              <a:rPr lang="en-US" sz="2000" dirty="0" err="1"/>
              <a:t>মেইল</a:t>
            </a:r>
            <a:r>
              <a:rPr lang="en-US" sz="2000" dirty="0"/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8977" y="2971800"/>
            <a:ext cx="2855023" cy="381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ফিকহ ১ম।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শ্রেনিঃ আলিম ১ম।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১ম।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4244215" y="3479800"/>
            <a:ext cx="1644935" cy="20561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h Uddin\Desktop\SALAH UDDIN (01)\HAZ\KABA JIARAT 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900"/>
            <a:ext cx="8458200" cy="64511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81000" y="609600"/>
            <a:ext cx="8534400" cy="54102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 কী তা বলতে পারবে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 কাদের ওপর ফরজ  এবং কাদের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 নয়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হজ্বের ধর্মীয় গুরুত্ব বর্ণনা করতে পারবে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হজ্বের সামাজিক গুরুত্ব ব্যাখ্যা করতে পারবে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42759" y="2209800"/>
            <a:ext cx="3819501" cy="381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হজ্ব শব্দের অর্থ-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99960" y="62790"/>
            <a:ext cx="2817960" cy="268041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সাক্ষাৎ করা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3429000"/>
            <a:ext cx="2885898" cy="298520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ইবাদতের ইচ্ছা করা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599" y="2743200"/>
            <a:ext cx="2920961" cy="2895599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</a:rPr>
              <a:t>প্রদক্ষিণ করা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allAtOnce" animBg="1"/>
      <p:bldP spid="11" grpId="0" uiExpand="1" build="allAtOnce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3276600" cy="1619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 আল্লাহর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সন্তুষ্টি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91200" y="457200"/>
            <a:ext cx="3352799" cy="161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 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4876800"/>
            <a:ext cx="3276600" cy="167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876800"/>
            <a:ext cx="3352800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কা”বা শরীফ যিয়ারত  করার ইচ্ছা পোষণ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543300" y="187036"/>
            <a:ext cx="20574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</a:t>
            </a:r>
            <a:endParaRPr lang="en-US" sz="3600" dirty="0"/>
          </a:p>
        </p:txBody>
      </p:sp>
      <p:pic>
        <p:nvPicPr>
          <p:cNvPr id="6146" name="Picture 2" descr="C:\Users\Salah Uddin\Desktop\SALAH UDDIN (01)\haj-0411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0"/>
            <a:ext cx="6000750" cy="4000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0" y="0"/>
            <a:ext cx="4571999" cy="1834055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যাদের ওপর ফরজ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587764" y="0"/>
            <a:ext cx="4528303" cy="1834055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হজ্ব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যাদের ওপর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 নয়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62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2311406" y="1942521"/>
            <a:ext cx="2277384" cy="14102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5151" y="5225387"/>
            <a:ext cx="2340588" cy="15507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প্রাপ্তবয়স্ক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11407" y="5257800"/>
            <a:ext cx="2302784" cy="156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প্রাপ্তবয়স্ক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3413" y="3465963"/>
            <a:ext cx="2340587" cy="160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অমুসলমান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3429000"/>
            <a:ext cx="2302789" cy="163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1914" y="1912789"/>
            <a:ext cx="2292085" cy="14402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পরাধীন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lah Uddin\Desktop\SALAH UDDIN (01)\tumblr_mv1eegIi7h1qznvrxo1_4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4" y="1942521"/>
            <a:ext cx="2022483" cy="14105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lah Uddin\Desktop\SALAH UDDIN (01)\nam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383812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Salah Uddin\Desktop\SALAH UDDIN (01)\stock-photo-muslim-wearing-ihram-clothes-and-ready-for-hajj-at-miqat-1048722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" y="5233348"/>
            <a:ext cx="2182687" cy="1548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612" y="1905000"/>
            <a:ext cx="2383812" cy="141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4614191" y="3465961"/>
            <a:ext cx="2189222" cy="1602477"/>
            <a:chOff x="-2986087" y="3809999"/>
            <a:chExt cx="2592966" cy="1171776"/>
          </a:xfrm>
        </p:grpSpPr>
        <p:pic>
          <p:nvPicPr>
            <p:cNvPr id="7170" name="Picture 2" descr="C:\Users\Salah Uddin\Desktop\SALAH UDDIN (01)\HAZ\hindo man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6087" y="3810000"/>
              <a:ext cx="1309687" cy="1171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Salah Uddin\Desktop\SALAH UDDIN (01)\gristanman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2808" y="3809999"/>
              <a:ext cx="1309687" cy="1171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C:\Users\Salah Uddin\Desktop\SALAH UDDIN (01)\HAZ\boj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25386"/>
            <a:ext cx="2146951" cy="16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 animBg="1"/>
      <p:bldP spid="6" grpId="0" animBg="1"/>
      <p:bldP spid="8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36" y="76200"/>
            <a:ext cx="2590800" cy="22392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pic>
        <p:nvPicPr>
          <p:cNvPr id="3" name="Picture 2" descr="C:\Users\Salah Uddin\Desktop\SALAH UDDIN (01)\HAZ\happy 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57010" cy="2038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90" y="0"/>
            <a:ext cx="2292350" cy="22392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98" y="0"/>
            <a:ext cx="2097241" cy="22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33210" y="2239296"/>
            <a:ext cx="2667000" cy="22565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দৃষ্টিশক্তিসম্পন্ন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C:\Users\Salah Uddin\Desktop\SALAH UDDIN (01)\HAZ\boy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239296"/>
            <a:ext cx="2299412" cy="21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015233" y="2239297"/>
            <a:ext cx="2128767" cy="21006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দৃষ্টিশক্তিহীন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C:\Users\Salah Uddin\Desktop\SALAH UDDIN (01)\HAZ\blaind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10" y="2239296"/>
            <a:ext cx="2114229" cy="22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316873" y="4613955"/>
            <a:ext cx="2600325" cy="21370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পথ খরচ থাকা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4" descr="C:\Users\Salah Uddin\Desktop\SALAH UDDIN (01)\HAZ\rich man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55"/>
            <a:ext cx="2321637" cy="21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015233" y="4514061"/>
            <a:ext cx="2128767" cy="21370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পথ খরচ নাথাকা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5" descr="C:\Users\Salah Uddin\Desktop\SALAH UDDIN (01)\HAZ\poor man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98" y="4613955"/>
            <a:ext cx="2090168" cy="21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223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</dc:title>
  <dc:creator>shimulia madrasha</dc:creator>
  <cp:lastModifiedBy>ismail - [2010]</cp:lastModifiedBy>
  <cp:revision>336</cp:revision>
  <dcterms:created xsi:type="dcterms:W3CDTF">2006-08-16T00:00:00Z</dcterms:created>
  <dcterms:modified xsi:type="dcterms:W3CDTF">2020-01-03T15:15:20Z</dcterms:modified>
</cp:coreProperties>
</file>