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1"/>
  </p:notesMasterIdLst>
  <p:sldIdLst>
    <p:sldId id="256" r:id="rId2"/>
    <p:sldId id="257" r:id="rId3"/>
    <p:sldId id="260" r:id="rId4"/>
    <p:sldId id="261" r:id="rId5"/>
    <p:sldId id="258" r:id="rId6"/>
    <p:sldId id="277" r:id="rId7"/>
    <p:sldId id="263" r:id="rId8"/>
    <p:sldId id="269" r:id="rId9"/>
    <p:sldId id="270" r:id="rId10"/>
    <p:sldId id="271" r:id="rId11"/>
    <p:sldId id="272" r:id="rId12"/>
    <p:sldId id="264" r:id="rId13"/>
    <p:sldId id="274" r:id="rId14"/>
    <p:sldId id="275" r:id="rId15"/>
    <p:sldId id="276" r:id="rId16"/>
    <p:sldId id="267" r:id="rId17"/>
    <p:sldId id="266" r:id="rId18"/>
    <p:sldId id="273" r:id="rId19"/>
    <p:sldId id="2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C34C0-9631-4653-AA40-3F977E341BC2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1A48D-BDB4-45E1-9E19-65BF903E3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7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5E4FF-521A-4C02-B2CD-6F1024A670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2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9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3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7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1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3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5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7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5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0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A8966-899C-456A-9E6A-02EBCD9CF3B9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ED7EF-6B16-4CDA-9950-62DC051F4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7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364" y="1460309"/>
            <a:ext cx="5267325" cy="5267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1164" y="4234644"/>
            <a:ext cx="5868537" cy="2492990"/>
          </a:xfrm>
          <a:prstGeom prst="rect">
            <a:avLst/>
          </a:prstGeom>
          <a:noFill/>
          <a:ln w="76200">
            <a:noFill/>
            <a:prstDash val="lgDash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bn-BD" sz="15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স্বাগতম</a:t>
            </a:r>
            <a:endParaRPr lang="en-US" sz="15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24836" y="941696"/>
            <a:ext cx="3712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গণিত ক্লাসে সবাইকে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527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12" y="3142985"/>
            <a:ext cx="6855419" cy="3505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75" y="709683"/>
            <a:ext cx="9353035" cy="20014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817" y="266984"/>
            <a:ext cx="8686805" cy="257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2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79558" y="805218"/>
            <a:ext cx="3493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১০ 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56818" y="2988859"/>
            <a:ext cx="10238544" cy="2003985"/>
            <a:chOff x="756818" y="2988859"/>
            <a:chExt cx="10238544" cy="200398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818" y="2988859"/>
              <a:ext cx="10238544" cy="200398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756818" y="2988859"/>
              <a:ext cx="1426824" cy="4776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58102" y="191405"/>
            <a:ext cx="2797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07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ghtning Bolt 3"/>
          <p:cNvSpPr/>
          <p:nvPr/>
        </p:nvSpPr>
        <p:spPr>
          <a:xfrm rot="15252626">
            <a:off x="4431588" y="-2610905"/>
            <a:ext cx="3560867" cy="13158069"/>
          </a:xfrm>
          <a:prstGeom prst="lightningBol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63373" y="5036233"/>
            <a:ext cx="1294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অজিব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91921" y="3756856"/>
            <a:ext cx="1294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46" y="2820371"/>
            <a:ext cx="11652549" cy="187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3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60" y="600500"/>
            <a:ext cx="10289079" cy="28424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45" y="3852349"/>
            <a:ext cx="9734293" cy="272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09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40" y="2072815"/>
            <a:ext cx="6307667" cy="42209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573" y="709684"/>
            <a:ext cx="9789786" cy="86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97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49" y="2606722"/>
            <a:ext cx="11071643" cy="9916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34708" y="590843"/>
            <a:ext cx="2377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7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8106" y="1320618"/>
            <a:ext cx="7890302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lvl="0"/>
            <a:r>
              <a:rPr lang="bn-IN" sz="6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আমরা যা শিখলাম</a:t>
            </a:r>
            <a:endParaRPr lang="en-US" sz="6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5968" y="3517907"/>
            <a:ext cx="91883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গণসংখ্যা বহুভুজ আঁকতে।</a:t>
            </a:r>
          </a:p>
          <a:p>
            <a:pPr lvl="0"/>
            <a:r>
              <a:rPr lang="bn-IN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ক্রমযোজিত গণসংখ্যার অজিব রেখা আঁকতে।</a:t>
            </a:r>
            <a:endParaRPr lang="bn-IN" sz="80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3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422"/>
            <a:ext cx="122464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95145" y="4500548"/>
            <a:ext cx="3768980" cy="1323439"/>
          </a:xfrm>
          <a:prstGeom prst="rect">
            <a:avLst/>
          </a:prstGeom>
          <a:solidFill>
            <a:srgbClr val="D6009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lvl="0"/>
            <a:r>
              <a:rPr lang="bn-IN" sz="8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</a:t>
            </a:r>
            <a:r>
              <a:rPr lang="bn-IN" sz="8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07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20" y="2442950"/>
            <a:ext cx="10437246" cy="200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77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5" y="809625"/>
            <a:ext cx="5238750" cy="52387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64775" y="1166842"/>
            <a:ext cx="10099344" cy="4524315"/>
          </a:xfrm>
          <a:prstGeom prst="rect">
            <a:avLst/>
          </a:prstGeom>
          <a:noFill/>
          <a:ln>
            <a:noFill/>
          </a:ln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  <a:p>
            <a:endParaRPr lang="bn-IN" sz="9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সবাইকে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14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 txBox="1">
            <a:spLocks/>
          </p:cNvSpPr>
          <p:nvPr/>
        </p:nvSpPr>
        <p:spPr>
          <a:xfrm>
            <a:off x="1981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494029"/>
            <a:ext cx="6545944" cy="3416320"/>
          </a:xfrm>
          <a:prstGeom prst="rect">
            <a:avLst/>
          </a:prstGeom>
          <a:noFill/>
          <a:ln w="76200" cmpd="sng"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আসাদুজ্জামান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>
                <a:latin typeface="NikoshBAN" pitchFamily="2" charset="0"/>
                <a:cs typeface="NikoshBAN" pitchFamily="2" charset="0"/>
              </a:rPr>
              <a:t>এমএসসি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গনিত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,এমএড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 সহকারী শিক্ষক</a:t>
            </a: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কামিরহাট মাধ্যমিক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বালিকা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: ০১৭১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০৬২৮১৮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1</a:t>
            </a:r>
          </a:p>
          <a:p>
            <a:pPr algn="ctr"/>
            <a:r>
              <a:rPr lang="en-US" sz="2000" dirty="0">
                <a:latin typeface="NikoshBAN" pitchFamily="2" charset="0"/>
                <a:cs typeface="NikoshBAN" pitchFamily="2" charset="0"/>
              </a:rPr>
              <a:t>Email: </a:t>
            </a:r>
            <a:r>
              <a:rPr lang="en-US" sz="2000" dirty="0" err="1" smtClean="0">
                <a:latin typeface="+mj-lt"/>
                <a:cs typeface="NikoshBAN" pitchFamily="2" charset="0"/>
              </a:rPr>
              <a:t>asaduzzamanrana</a:t>
            </a:r>
            <a:r>
              <a:rPr lang="en-GB" sz="2000" dirty="0" smtClean="0">
                <a:latin typeface="+mj-lt"/>
                <a:cs typeface="NikoshBAN" pitchFamily="2" charset="0"/>
              </a:rPr>
              <a:t>78</a:t>
            </a:r>
            <a:r>
              <a:rPr lang="en-US" sz="2000" dirty="0" smtClean="0">
                <a:latin typeface="+mj-lt"/>
                <a:cs typeface="NikoshBAN" pitchFamily="2" charset="0"/>
              </a:rPr>
              <a:t>@gmail.com</a:t>
            </a:r>
            <a:endParaRPr lang="en-US" sz="2000" dirty="0">
              <a:latin typeface="+mj-lt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9452" y="3494029"/>
            <a:ext cx="5472548" cy="3539430"/>
          </a:xfrm>
          <a:prstGeom prst="rect">
            <a:avLst/>
          </a:prstGeom>
          <a:noFill/>
          <a:ln w="76200" cmpd="sng">
            <a:solidFill>
              <a:schemeClr val="accent3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>
              <a:defRPr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নবম-দশম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গণিত</a:t>
            </a:r>
          </a:p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অধ্যায়: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সপ্তদশ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সময়: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50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মিনিট।</a:t>
            </a:r>
          </a:p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07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01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ইং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457201"/>
            <a:ext cx="1854998" cy="83099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pic>
        <p:nvPicPr>
          <p:cNvPr id="8" name="Picture 7" descr="Ra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3207" y="344729"/>
            <a:ext cx="2337179" cy="296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81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24" y="3139940"/>
            <a:ext cx="4957413" cy="37180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584" y="3548418"/>
            <a:ext cx="4973415" cy="33095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584" y="-1"/>
            <a:ext cx="4973417" cy="35608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74318" y="474655"/>
            <a:ext cx="16104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পারছো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24" y="0"/>
            <a:ext cx="4975549" cy="313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15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6942" y="2315290"/>
            <a:ext cx="11165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 বহুভুজ</a:t>
            </a:r>
            <a:r>
              <a:rPr lang="en-US" sz="8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অজিব</a:t>
            </a:r>
            <a:r>
              <a:rPr lang="en-US" sz="8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8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87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186" y="2314390"/>
            <a:ext cx="5585636" cy="107721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2186" y="4014987"/>
            <a:ext cx="9070363" cy="107721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গণসংখ্যা বহুভুজ ও অজিবরেখা ব্যাখ্যা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6189" y="756205"/>
            <a:ext cx="2231756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30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965277" y="1187355"/>
            <a:ext cx="5090615" cy="3698543"/>
          </a:xfrm>
          <a:prstGeom prst="triangle">
            <a:avLst/>
          </a:prstGeom>
          <a:noFill/>
          <a:ln w="57150">
            <a:solidFill>
              <a:srgbClr val="C0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725234" y="2033518"/>
            <a:ext cx="4214884" cy="2852380"/>
          </a:xfrm>
          <a:prstGeom prst="triangle">
            <a:avLst/>
          </a:prstGeom>
          <a:noFill/>
          <a:ln w="57150">
            <a:solidFill>
              <a:srgbClr val="D60093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664423" y="3459708"/>
            <a:ext cx="5040573" cy="689466"/>
            <a:chOff x="3664423" y="3459708"/>
            <a:chExt cx="5040573" cy="689466"/>
          </a:xfrm>
        </p:grpSpPr>
        <p:sp>
          <p:nvSpPr>
            <p:cNvPr id="4" name="TextBox 3"/>
            <p:cNvSpPr txBox="1"/>
            <p:nvPr/>
          </p:nvSpPr>
          <p:spPr>
            <a:xfrm>
              <a:off x="3664423" y="3459708"/>
              <a:ext cx="1692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গণসংখ্যা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342494" y="3502843"/>
              <a:ext cx="13625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solidFill>
                    <a:srgbClr val="D60093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বহুভুজ</a:t>
              </a:r>
              <a:r>
                <a: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776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805" y="4358020"/>
            <a:ext cx="4059435" cy="4703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34" y="2637153"/>
            <a:ext cx="9331321" cy="150174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805" y="5047448"/>
            <a:ext cx="4134563" cy="516821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1099334" y="715508"/>
            <a:ext cx="9457568" cy="1254813"/>
            <a:chOff x="1099334" y="715508"/>
            <a:chExt cx="9457568" cy="1254813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9334" y="715508"/>
              <a:ext cx="9457568" cy="1254813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2074795" y="1526409"/>
              <a:ext cx="6237027" cy="3325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1706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97" y="955349"/>
            <a:ext cx="10019076" cy="31222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72" y="4558361"/>
            <a:ext cx="9294995" cy="159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32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11" y="3171307"/>
            <a:ext cx="7206159" cy="34000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817" y="266984"/>
            <a:ext cx="8686805" cy="257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5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126</Words>
  <Application>Microsoft Office PowerPoint</Application>
  <PresentationFormat>Widescreen</PresentationFormat>
  <Paragraphs>46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asaduzzamanrana78@gmail.com</dc:creator>
  <cp:lastModifiedBy>asaduzzamanrana78@gmail.com</cp:lastModifiedBy>
  <cp:revision>33</cp:revision>
  <dcterms:created xsi:type="dcterms:W3CDTF">2019-11-16T11:59:21Z</dcterms:created>
  <dcterms:modified xsi:type="dcterms:W3CDTF">2020-01-07T17:57:01Z</dcterms:modified>
</cp:coreProperties>
</file>