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43" autoAdjust="0"/>
    <p:restoredTop sz="66536" autoAdjust="0"/>
  </p:normalViewPr>
  <p:slideViewPr>
    <p:cSldViewPr>
      <p:cViewPr varScale="1">
        <p:scale>
          <a:sx n="49" d="100"/>
          <a:sy n="49" d="100"/>
        </p:scale>
        <p:origin x="1301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6" d="100"/>
        <a:sy n="4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4DB88-6E6A-47B3-84B3-A3238B3F3DF4}" type="datetimeFigureOut">
              <a:rPr lang="en-US" smtClean="0"/>
              <a:pPr/>
              <a:t>07-Jan-20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88CCF-0C68-4052-9B03-133AE54D2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88CCF-0C68-4052-9B03-133AE54D276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88CCF-0C68-4052-9B03-133AE54D276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95071"/>
            <a:ext cx="28956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flowers-pics-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371600"/>
            <a:ext cx="54864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750274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685800"/>
            <a:ext cx="6324600" cy="31598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43200" y="4114800"/>
            <a:ext cx="2743200" cy="646331"/>
          </a:xfrm>
          <a:prstGeom prst="rect">
            <a:avLst/>
          </a:prstGeom>
          <a:ln w="762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কবির দেশ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_small.p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152400"/>
            <a:ext cx="6477000" cy="58673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0800000" flipV="1">
            <a:off x="3124200" y="6191935"/>
            <a:ext cx="2362200" cy="646331"/>
          </a:xfrm>
          <a:prstGeom prst="rect">
            <a:avLst/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বীরের দেশ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04800"/>
            <a:ext cx="6019800" cy="4381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00400" y="5562600"/>
            <a:ext cx="17526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বাংলাদেশ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2057400"/>
            <a:ext cx="4191000" cy="1107996"/>
          </a:xfrm>
          <a:prstGeom prst="rect">
            <a:avLst/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আদর্শ পাঠ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362200"/>
            <a:ext cx="71628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latin typeface="NikoshBAN" pitchFamily="2" charset="0"/>
                <a:cs typeface="NikoshBAN" pitchFamily="2" charset="0"/>
              </a:rPr>
              <a:t>নিরব পাঠ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1300" y="703443"/>
            <a:ext cx="35814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শব্দার্থ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048000"/>
            <a:ext cx="17526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আপন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Notched Right Arrow 4"/>
          <p:cNvSpPr/>
          <p:nvPr/>
        </p:nvSpPr>
        <p:spPr>
          <a:xfrm>
            <a:off x="2927604" y="3046475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32370" y="2886397"/>
            <a:ext cx="212083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4419600"/>
            <a:ext cx="1752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i="1" dirty="0">
                <a:latin typeface="NikoshBAN" pitchFamily="2" charset="0"/>
                <a:cs typeface="NikoshBAN" pitchFamily="2" charset="0"/>
              </a:rPr>
              <a:t>স্বাধীন</a:t>
            </a:r>
            <a:endParaRPr lang="en-US" sz="36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Notched Right Arrow 9"/>
          <p:cNvSpPr/>
          <p:nvPr/>
        </p:nvSpPr>
        <p:spPr>
          <a:xfrm>
            <a:off x="2956506" y="4465107"/>
            <a:ext cx="1158293" cy="7894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432370" y="4398579"/>
            <a:ext cx="212083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মুক্ত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685800" y="5943600"/>
            <a:ext cx="1752599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কবি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Notched Right Arrow 13"/>
          <p:cNvSpPr/>
          <p:nvPr/>
        </p:nvSpPr>
        <p:spPr>
          <a:xfrm>
            <a:off x="2956506" y="5876699"/>
            <a:ext cx="1310693" cy="7132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445508" y="5620434"/>
            <a:ext cx="31242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যিনি কবিতা লেখেন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1800" y="379136"/>
            <a:ext cx="2819400" cy="1015663"/>
          </a:xfrm>
          <a:prstGeom prst="rect">
            <a:avLst/>
          </a:prstGeom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উত্তর বলি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1905000" y="1736779"/>
            <a:ext cx="4953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১.সূর্য  উঠার পূর্ব  দেশ কোনটি?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43100" y="2705100"/>
            <a:ext cx="41148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২.কোন দেশ বীরের দেশ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1905000" y="3688474"/>
            <a:ext cx="4419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৩.কোন দেশ স্বাধীন দেশ?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81500" y="5105400"/>
            <a:ext cx="4191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754" y="5174194"/>
            <a:ext cx="2133600" cy="830997"/>
          </a:xfrm>
          <a:prstGeom prst="rect">
            <a:avLst/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Notched Right Arrow 9"/>
          <p:cNvSpPr/>
          <p:nvPr/>
        </p:nvSpPr>
        <p:spPr>
          <a:xfrm>
            <a:off x="2667000" y="5105400"/>
            <a:ext cx="1283208" cy="865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533400"/>
            <a:ext cx="3200400" cy="1015663"/>
          </a:xfrm>
          <a:prstGeom prst="rect">
            <a:avLst/>
          </a:prstGeom>
          <a:ln w="762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590800"/>
            <a:ext cx="1981200" cy="646331"/>
          </a:xfrm>
          <a:prstGeom prst="rect">
            <a:avLst/>
          </a:prstGeom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শাপলা দল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Notched Right Arrow 3"/>
          <p:cNvSpPr/>
          <p:nvPr/>
        </p:nvSpPr>
        <p:spPr>
          <a:xfrm>
            <a:off x="3505200" y="259080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53000" y="2438400"/>
            <a:ext cx="1905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মিল কর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962400"/>
            <a:ext cx="20574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গোলাপ দল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Notched Right Arrow 6"/>
          <p:cNvSpPr/>
          <p:nvPr/>
        </p:nvSpPr>
        <p:spPr>
          <a:xfrm>
            <a:off x="3657600" y="3962400"/>
            <a:ext cx="978408" cy="865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00600" y="3886200"/>
            <a:ext cx="20574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উত্তর লেখা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5" grpId="1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7E4565-66F5-4817-9E76-8F702F5D4FA0}"/>
              </a:ext>
            </a:extLst>
          </p:cNvPr>
          <p:cNvSpPr txBox="1"/>
          <p:nvPr/>
        </p:nvSpPr>
        <p:spPr>
          <a:xfrm>
            <a:off x="609600" y="2057400"/>
            <a:ext cx="7620000" cy="286232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pPr algn="ctr"/>
            <a:r>
              <a:rPr lang="bn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১। স্বাধীন শব্দের অর্থ কি?</a:t>
            </a:r>
          </a:p>
          <a:p>
            <a:pPr algn="ctr"/>
            <a:r>
              <a:rPr lang="bn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২।বীরের দেশ কোন দেশ ?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022921-12D4-4130-AB04-A7AC96A9BCA6}"/>
              </a:ext>
            </a:extLst>
          </p:cNvPr>
          <p:cNvSpPr txBox="1"/>
          <p:nvPr/>
        </p:nvSpPr>
        <p:spPr>
          <a:xfrm>
            <a:off x="1257300" y="2013228"/>
            <a:ext cx="6629400" cy="283154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  <a:p>
            <a:pPr algn="ctr"/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আমাদের এই বাংলাদেশ কবিতাটি প্রথম ৮ লাইন লিখে নিয়ে আসবে?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/>
        </p:nvSpPr>
        <p:spPr>
          <a:xfrm>
            <a:off x="2209800" y="591207"/>
            <a:ext cx="3429000" cy="16002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0" y="2895600"/>
            <a:ext cx="4038600" cy="2554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গনি</a:t>
            </a:r>
            <a:endParaRPr lang="bn-BD" sz="32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pPr algn="ctr"/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পূর্বসিংহগ্রাম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সরকারি প্রাথমিক বিদ্যালয়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লা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খা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ই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,হবিগ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ঞ্জ।</a:t>
            </a:r>
            <a:endParaRPr lang="bn-BD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AD4232-AE65-477E-B9E0-0A12F94B0AE7}"/>
              </a:ext>
            </a:extLst>
          </p:cNvPr>
          <p:cNvSpPr txBox="1"/>
          <p:nvPr/>
        </p:nvSpPr>
        <p:spPr>
          <a:xfrm>
            <a:off x="0" y="1752600"/>
            <a:ext cx="9144000" cy="84023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ctr"/>
            <a:endParaRPr lang="bn-IN" sz="6000" dirty="0"/>
          </a:p>
          <a:p>
            <a:pPr algn="ctr"/>
            <a:endParaRPr lang="bn-IN" sz="6000" dirty="0"/>
          </a:p>
          <a:p>
            <a:pPr algn="ctr"/>
            <a:endParaRPr lang="bn-IN" sz="6000" dirty="0"/>
          </a:p>
          <a:p>
            <a:pPr algn="ctr"/>
            <a:endParaRPr lang="bn-IN" sz="6000" dirty="0"/>
          </a:p>
          <a:p>
            <a:pPr algn="ctr"/>
            <a:endParaRPr lang="bn-IN" sz="6000" dirty="0"/>
          </a:p>
          <a:p>
            <a:pPr algn="ctr"/>
            <a:endParaRPr lang="bn-IN" sz="6000" dirty="0"/>
          </a:p>
          <a:p>
            <a:pPr algn="ctr"/>
            <a:endParaRPr lang="bn-IN" sz="6000" dirty="0"/>
          </a:p>
          <a:p>
            <a:pPr algn="ctr"/>
            <a:endParaRPr lang="bn-IN" sz="6000" dirty="0"/>
          </a:p>
          <a:p>
            <a:pPr algn="ctr"/>
            <a:r>
              <a:rPr lang="bn-IN" sz="6000" dirty="0"/>
              <a:t> 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B32058-2D5E-4753-9B02-B8CA0A9A5B67}"/>
              </a:ext>
            </a:extLst>
          </p:cNvPr>
          <p:cNvSpPr txBox="1"/>
          <p:nvPr/>
        </p:nvSpPr>
        <p:spPr>
          <a:xfrm>
            <a:off x="3276600" y="5486400"/>
            <a:ext cx="335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bn-IN" sz="96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bn-IN" sz="9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3538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76272"/>
            <a:ext cx="70104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বিষয় 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1694793"/>
            <a:ext cx="2750422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বিষয়ঃ বাংলা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2514600"/>
            <a:ext cx="27432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শ্রেনিঃ ৩য়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3352801"/>
            <a:ext cx="27432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সময়ঃ ৪০ মিনিট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152400"/>
            <a:ext cx="1752600" cy="646331"/>
          </a:xfrm>
          <a:prstGeom prst="rect">
            <a:avLst/>
          </a:prstGeom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86106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১.শোনা ২.১.২.কবিতা  শোনে বুঝতে পারবে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828800"/>
            <a:ext cx="86868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২.বলা২.১.৩.কবিতাটি শ্রবণযোগ্য স্বরে আবৃতি করতে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2667000"/>
            <a:ext cx="8610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৩.পড়া২.২.২.প্রমিত উচ্চারনে কবিতাটি আবৃতি করতে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3505200"/>
            <a:ext cx="86106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৪.লেখা.২.৩.২.কবিতা সংশ্লিষ্ট প্রশ্নের উত্তর লিখতে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2590800" y="685800"/>
            <a:ext cx="2819400" cy="1447800"/>
          </a:xfrm>
          <a:prstGeom prst="plaque">
            <a:avLst/>
          </a:prstGeom>
          <a:ln w="762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90800" y="11430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আবেগ সৃষ্টি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2819400"/>
            <a:ext cx="4800600" cy="1323439"/>
          </a:xfrm>
          <a:prstGeom prst="rect">
            <a:avLst/>
          </a:prstGeom>
          <a:ln w="762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ছড়া গানের মাধ্যমে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ধনধান্যে পূস্পে ভরা......।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81000"/>
            <a:ext cx="2590800" cy="646331"/>
          </a:xfrm>
          <a:prstGeom prst="rect">
            <a:avLst/>
          </a:prstGeom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পাঠ ঘোষনা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622257"/>
            <a:ext cx="3581400" cy="306880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295400"/>
            <a:ext cx="2667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পাঠের শিরোনাম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133600"/>
            <a:ext cx="3733800" cy="646331"/>
          </a:xfrm>
          <a:prstGeom prst="rect">
            <a:avLst/>
          </a:prstGeom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আমাদের এই বাংলাদেশ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2971800"/>
            <a:ext cx="29718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সৈয়দ শামসুল হক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267200"/>
            <a:ext cx="1676400" cy="646331"/>
          </a:xfrm>
          <a:prstGeom prst="rect">
            <a:avLst/>
          </a:prstGeom>
          <a:ln w="762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/>
              <a:t>পাঠ্যাংশ</a:t>
            </a:r>
            <a:endParaRPr lang="en-US" sz="3600" dirty="0"/>
          </a:p>
        </p:txBody>
      </p:sp>
      <p:sp>
        <p:nvSpPr>
          <p:cNvPr id="7" name="Notched Right Arrow 6"/>
          <p:cNvSpPr/>
          <p:nvPr/>
        </p:nvSpPr>
        <p:spPr>
          <a:xfrm>
            <a:off x="2286000" y="4343400"/>
            <a:ext cx="11308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57600" y="4419600"/>
            <a:ext cx="5334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সূর্য ওঠার ......বাংলাদেশ।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cai3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2209800"/>
            <a:ext cx="5791200" cy="33651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00400" y="5791200"/>
            <a:ext cx="2971800" cy="646331"/>
          </a:xfrm>
          <a:prstGeom prst="rect">
            <a:avLst/>
          </a:prstGeom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সূর্য ওঠার পূর্ব দেশ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umblr_nkzm5gQSYC1smk4d7o1_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438400"/>
            <a:ext cx="6267450" cy="350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6096000"/>
            <a:ext cx="4800600" cy="646331"/>
          </a:xfrm>
          <a:prstGeom prst="rect">
            <a:avLst/>
          </a:prstGeom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আমার প্রিয় আপন দেশ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195</Words>
  <Application>Microsoft Office PowerPoint</Application>
  <PresentationFormat>On-screen Show (4:3)</PresentationFormat>
  <Paragraphs>66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sagor</dc:creator>
  <cp:lastModifiedBy>len</cp:lastModifiedBy>
  <cp:revision>79</cp:revision>
  <dcterms:created xsi:type="dcterms:W3CDTF">2006-08-16T00:00:00Z</dcterms:created>
  <dcterms:modified xsi:type="dcterms:W3CDTF">2020-01-07T16:06:25Z</dcterms:modified>
</cp:coreProperties>
</file>