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5466A-CE5E-4FDC-82B2-FA0A986D34CB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3FC2-1155-4DDD-99B2-1BDD3CD87E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69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149E-97AF-44C3-8BA7-552636DABE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593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149E-97AF-44C3-8BA7-552636DABE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92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149E-97AF-44C3-8BA7-552636DABE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76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6.jpeg"/><Relationship Id="rId10" Type="http://schemas.openxmlformats.org/officeDocument/2006/relationships/image" Target="../media/image22.jpeg"/><Relationship Id="rId4" Type="http://schemas.openxmlformats.org/officeDocument/2006/relationships/image" Target="../media/image40.jpe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393555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709737"/>
            <a:ext cx="571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24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-6927" y="76200"/>
            <a:ext cx="3886200" cy="2209800"/>
          </a:xfrm>
          <a:prstGeom prst="round1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304800"/>
            <a:ext cx="22098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AMAR ALL PICTURE\AMAR All PICTURE\Man Other\po[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6019800" cy="4038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19800" y="1524000"/>
            <a:ext cx="3048000" cy="1905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358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67400" y="1219200"/>
            <a:ext cx="32004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ছালটা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D:\AMAR ALL PICTURE\AMAR All PICTURE\Others\Copy of index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14400"/>
            <a:ext cx="1828800" cy="1600200"/>
          </a:xfrm>
          <a:prstGeom prst="rect">
            <a:avLst/>
          </a:prstGeom>
          <a:noFill/>
        </p:spPr>
      </p:pic>
      <p:pic>
        <p:nvPicPr>
          <p:cNvPr id="2052" name="Picture 4" descr="D:\AMAR ALL PICTURE\AMAR All PICTURE\Man Other\y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838200"/>
            <a:ext cx="2057400" cy="1600200"/>
          </a:xfrm>
          <a:prstGeom prst="rect">
            <a:avLst/>
          </a:prstGeom>
          <a:noFill/>
        </p:spPr>
      </p:pic>
      <p:sp>
        <p:nvSpPr>
          <p:cNvPr id="18" name="Right Arrow 17"/>
          <p:cNvSpPr/>
          <p:nvPr/>
        </p:nvSpPr>
        <p:spPr>
          <a:xfrm>
            <a:off x="2133600" y="1572768"/>
            <a:ext cx="914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D:\AMAR ALL PICTURE\AMAR All PICTURE\Others\নিম-পাত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566987"/>
            <a:ext cx="1752600" cy="1700213"/>
          </a:xfrm>
          <a:prstGeom prst="rect">
            <a:avLst/>
          </a:prstGeom>
          <a:noFill/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2609850"/>
            <a:ext cx="2209800" cy="1581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2" descr="D:\AMAR ALL PICTURE\AMAR All PICTURE\Man++\g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4495800"/>
            <a:ext cx="1676400" cy="1828800"/>
          </a:xfrm>
          <a:prstGeom prst="rect">
            <a:avLst/>
          </a:prstGeom>
          <a:noFill/>
        </p:spPr>
      </p:pic>
      <p:pic>
        <p:nvPicPr>
          <p:cNvPr id="14" name="Picture 13" descr="j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4495800"/>
            <a:ext cx="1371600" cy="1828800"/>
          </a:xfrm>
          <a:prstGeom prst="rect">
            <a:avLst/>
          </a:prstGeom>
        </p:spPr>
      </p:pic>
      <p:pic>
        <p:nvPicPr>
          <p:cNvPr id="16" name="Picture 15" descr="l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4495800"/>
            <a:ext cx="1143000" cy="1828799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1981200" y="3249168"/>
            <a:ext cx="990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828800" y="5077968"/>
            <a:ext cx="914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67400" y="2895600"/>
            <a:ext cx="32004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ছিঁড়ে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পিষছে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!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8800" y="4648200"/>
            <a:ext cx="34290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কেউবা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চুলকানিতে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029200" y="4876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257800" y="13716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334000" y="32004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2400" y="76200"/>
            <a:ext cx="23622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0200" y="76200"/>
            <a:ext cx="34290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358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76200" y="152400"/>
            <a:ext cx="2209800" cy="609600"/>
          </a:xfrm>
          <a:prstGeom prst="round1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4724400"/>
            <a:ext cx="42672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ডালগুলো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চিবোয়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2286000"/>
            <a:ext cx="8763000" cy="1905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খায়ও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কাঁচাই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…..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কিম্বা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বেগুন-সহযোগে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যকৃতের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7" descr="D:\AMAR ALL PICTURE\AMAR All PICTURE\Others\2015_09_10_13_59_48_9lm4cRg4qSAAlN6NvvTqqrrMlvbTwI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838200"/>
            <a:ext cx="2438400" cy="1304925"/>
          </a:xfrm>
          <a:prstGeom prst="rect">
            <a:avLst/>
          </a:prstGeom>
          <a:noFill/>
        </p:spPr>
      </p:pic>
      <p:pic>
        <p:nvPicPr>
          <p:cNvPr id="26" name="Picture 8" descr="D:\AMAR ALL PICTURE\AMAR All PICTURE\Others\image_179_239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14400"/>
            <a:ext cx="2209800" cy="1219200"/>
          </a:xfrm>
          <a:prstGeom prst="rect">
            <a:avLst/>
          </a:prstGeom>
          <a:noFill/>
        </p:spPr>
      </p:pic>
      <p:pic>
        <p:nvPicPr>
          <p:cNvPr id="1026" name="Picture 2" descr="D:\AMAR ALL PICTURE\AMAR All PICTURE\Man Other\Copy of kk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914400"/>
            <a:ext cx="1981200" cy="1238250"/>
          </a:xfrm>
          <a:prstGeom prst="rect">
            <a:avLst/>
          </a:prstGeom>
          <a:noFill/>
        </p:spPr>
      </p:pic>
      <p:pic>
        <p:nvPicPr>
          <p:cNvPr id="1027" name="Picture 3" descr="D:\AMAR ALL PICTURE\AMAR All PICTURE\Man Other\date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2362200" cy="1477963"/>
          </a:xfrm>
          <a:prstGeom prst="rect">
            <a:avLst/>
          </a:prstGeom>
          <a:noFill/>
        </p:spPr>
      </p:pic>
      <p:sp>
        <p:nvSpPr>
          <p:cNvPr id="27" name="Round Single Corner Rectangle 26"/>
          <p:cNvSpPr/>
          <p:nvPr/>
        </p:nvSpPr>
        <p:spPr>
          <a:xfrm>
            <a:off x="3429000" y="152400"/>
            <a:ext cx="3962400" cy="609600"/>
          </a:xfrm>
          <a:prstGeom prst="round1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152399" y="4343400"/>
            <a:ext cx="2133600" cy="2057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11111\Downloads\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4267200"/>
            <a:ext cx="2362200" cy="1905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657600" y="5638800"/>
            <a:ext cx="28956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358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  <p:bldP spid="2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76200" y="152400"/>
            <a:ext cx="2209800" cy="609600"/>
          </a:xfrm>
          <a:prstGeom prst="round1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4114800"/>
            <a:ext cx="5029200" cy="2057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মুগ্ধদৃষ্টিতে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নিমগাছের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তুললে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ছিঁড়লে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না,ডাল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ভাঙলে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না,মুগ্ধদৃষ্টিতে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2667000"/>
            <a:ext cx="87630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গজালে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বলে-’নিমের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ভালো,থাক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কেটোনা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।’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 Single Corner Rectangle 26"/>
          <p:cNvSpPr/>
          <p:nvPr/>
        </p:nvSpPr>
        <p:spPr>
          <a:xfrm>
            <a:off x="4953000" y="152400"/>
            <a:ext cx="3200400" cy="609600"/>
          </a:xfrm>
          <a:prstGeom prst="round1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AMAR ALL PICTURE\AMAR All PICTURE\Home\tf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14400"/>
            <a:ext cx="2116137" cy="1676400"/>
          </a:xfrm>
          <a:prstGeom prst="rect">
            <a:avLst/>
          </a:prstGeom>
          <a:noFill/>
        </p:spPr>
      </p:pic>
      <p:pic>
        <p:nvPicPr>
          <p:cNvPr id="16" name="Picture 15" descr="a man looking up to God.jpg"/>
          <p:cNvPicPr>
            <a:picLocks noChangeAspect="1"/>
          </p:cNvPicPr>
          <p:nvPr/>
        </p:nvPicPr>
        <p:blipFill>
          <a:blip r:embed="rId3"/>
          <a:srcRect l="33333" r="15873"/>
          <a:stretch>
            <a:fillRect/>
          </a:stretch>
        </p:blipFill>
        <p:spPr>
          <a:xfrm>
            <a:off x="3429000" y="990600"/>
            <a:ext cx="1981200" cy="152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AMAR ALL PICTURE\AMAR All PICTURE\Tree\Ne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990600"/>
            <a:ext cx="1447800" cy="1524000"/>
          </a:xfrm>
          <a:prstGeom prst="rect">
            <a:avLst/>
          </a:prstGeom>
          <a:noFill/>
        </p:spPr>
      </p:pic>
      <p:pic>
        <p:nvPicPr>
          <p:cNvPr id="3076" name="Picture 4" descr="D:\AMAR ALL PICTURE\AMAR All PICTURE\Man Other\ii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066800"/>
            <a:ext cx="2971800" cy="1400175"/>
          </a:xfrm>
          <a:prstGeom prst="rect">
            <a:avLst/>
          </a:prstGeom>
          <a:noFill/>
        </p:spPr>
      </p:pic>
      <p:grpSp>
        <p:nvGrpSpPr>
          <p:cNvPr id="2" name="Group 4"/>
          <p:cNvGrpSpPr/>
          <p:nvPr/>
        </p:nvGrpSpPr>
        <p:grpSpPr>
          <a:xfrm>
            <a:off x="228600" y="4038600"/>
            <a:ext cx="2057400" cy="2438400"/>
            <a:chOff x="0" y="0"/>
            <a:chExt cx="6243008" cy="4774999"/>
          </a:xfrm>
        </p:grpSpPr>
        <p:pic>
          <p:nvPicPr>
            <p:cNvPr id="21" name="Picture 20" descr="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595937" cy="4774999"/>
            </a:xfrm>
            <a:prstGeom prst="rect">
              <a:avLst/>
            </a:prstGeom>
          </p:spPr>
        </p:pic>
        <p:pic>
          <p:nvPicPr>
            <p:cNvPr id="22" name="Picture 21" descr="3.jpg"/>
            <p:cNvPicPr>
              <a:picLocks noChangeAspect="1"/>
            </p:cNvPicPr>
            <p:nvPr/>
          </p:nvPicPr>
          <p:blipFill>
            <a:blip r:embed="rId7" cstate="print"/>
            <a:srcRect l="43574" t="38299" r="6809" b="4251"/>
            <a:stretch>
              <a:fillRect/>
            </a:stretch>
          </p:blipFill>
          <p:spPr>
            <a:xfrm rot="3804258">
              <a:off x="4353363" y="261309"/>
              <a:ext cx="1901058" cy="1878233"/>
            </a:xfrm>
            <a:prstGeom prst="rect">
              <a:avLst/>
            </a:prstGeom>
          </p:spPr>
        </p:pic>
      </p:grpSp>
      <p:pic>
        <p:nvPicPr>
          <p:cNvPr id="23" name="Picture 22" descr="a man looking up to God.jpg"/>
          <p:cNvPicPr>
            <a:picLocks noChangeAspect="1"/>
          </p:cNvPicPr>
          <p:nvPr/>
        </p:nvPicPr>
        <p:blipFill>
          <a:blip r:embed="rId3"/>
          <a:srcRect l="33333" r="15873"/>
          <a:stretch>
            <a:fillRect/>
          </a:stretch>
        </p:blipFill>
        <p:spPr>
          <a:xfrm>
            <a:off x="2209800" y="4038600"/>
            <a:ext cx="1676400" cy="228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6358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76200" y="152400"/>
            <a:ext cx="2209800" cy="609600"/>
          </a:xfrm>
          <a:prstGeom prst="round1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3962400"/>
            <a:ext cx="84582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থোকা-থোকা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একঝাক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বক্ষত্র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সায়রে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!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-’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 Single Corner Rectangle 26"/>
          <p:cNvSpPr/>
          <p:nvPr/>
        </p:nvSpPr>
        <p:spPr>
          <a:xfrm>
            <a:off x="3733800" y="152400"/>
            <a:ext cx="4038600" cy="609600"/>
          </a:xfrm>
          <a:prstGeom prst="round1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মনোযোগের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D:\AMAR ALL PICTURE\AMAR All PICTURE\Others\a3be00096401484ae0b2a52da9f132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066800"/>
            <a:ext cx="1524000" cy="2819400"/>
          </a:xfrm>
          <a:prstGeom prst="rect">
            <a:avLst/>
          </a:prstGeom>
          <a:noFill/>
        </p:spPr>
      </p:pic>
      <p:pic>
        <p:nvPicPr>
          <p:cNvPr id="15" name="Picture 4" descr="D:\AMAR ALL PICTURE\AMAR All PICTURE\Others\ii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4650" y="990600"/>
            <a:ext cx="3429000" cy="2743200"/>
          </a:xfrm>
          <a:prstGeom prst="rect">
            <a:avLst/>
          </a:prstGeom>
          <a:noFill/>
        </p:spPr>
      </p:pic>
      <p:pic>
        <p:nvPicPr>
          <p:cNvPr id="17" name="Picture 6" descr="D:\AMAR ALL PICTURE\AMAR All PICTURE\Others\Ngc19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981200"/>
            <a:ext cx="3598862" cy="1728290"/>
          </a:xfrm>
          <a:prstGeom prst="rect">
            <a:avLst/>
          </a:prstGeom>
          <a:noFill/>
        </p:spPr>
      </p:pic>
      <p:grpSp>
        <p:nvGrpSpPr>
          <p:cNvPr id="2" name="Group 4"/>
          <p:cNvGrpSpPr/>
          <p:nvPr/>
        </p:nvGrpSpPr>
        <p:grpSpPr>
          <a:xfrm>
            <a:off x="228600" y="914400"/>
            <a:ext cx="2895600" cy="3048000"/>
            <a:chOff x="0" y="0"/>
            <a:chExt cx="6243008" cy="4774999"/>
          </a:xfrm>
        </p:grpSpPr>
        <p:pic>
          <p:nvPicPr>
            <p:cNvPr id="19" name="Picture 18" descr="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5595937" cy="4774999"/>
            </a:xfrm>
            <a:prstGeom prst="rect">
              <a:avLst/>
            </a:prstGeom>
          </p:spPr>
        </p:pic>
        <p:pic>
          <p:nvPicPr>
            <p:cNvPr id="24" name="Picture 23" descr="3.jpg"/>
            <p:cNvPicPr>
              <a:picLocks noChangeAspect="1"/>
            </p:cNvPicPr>
            <p:nvPr/>
          </p:nvPicPr>
          <p:blipFill>
            <a:blip r:embed="rId6" cstate="print"/>
            <a:srcRect l="43574" t="38299" r="6809" b="4251"/>
            <a:stretch>
              <a:fillRect/>
            </a:stretch>
          </p:blipFill>
          <p:spPr>
            <a:xfrm rot="3804258">
              <a:off x="4353363" y="261309"/>
              <a:ext cx="1901058" cy="1878233"/>
            </a:xfrm>
            <a:prstGeom prst="rect">
              <a:avLst/>
            </a:prstGeom>
          </p:spPr>
        </p:pic>
      </p:grpSp>
      <p:pic>
        <p:nvPicPr>
          <p:cNvPr id="5122" name="Picture 2" descr="D:\AMAR ALL PICTURE\AMAR All PICTURE\Man Other\bu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066800"/>
            <a:ext cx="1066800" cy="2819400"/>
          </a:xfrm>
          <a:prstGeom prst="rect">
            <a:avLst/>
          </a:prstGeom>
          <a:noFill/>
        </p:spPr>
      </p:pic>
      <p:pic>
        <p:nvPicPr>
          <p:cNvPr id="28" name="Picture 27" descr="bou.jpg"/>
          <p:cNvPicPr>
            <a:picLocks noChangeAspect="1"/>
          </p:cNvPicPr>
          <p:nvPr/>
        </p:nvPicPr>
        <p:blipFill>
          <a:blip r:embed="rId8"/>
          <a:srcRect r="30833"/>
          <a:stretch>
            <a:fillRect/>
          </a:stretch>
        </p:blipFill>
        <p:spPr>
          <a:xfrm>
            <a:off x="5092635" y="5181601"/>
            <a:ext cx="3594165" cy="15239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9" name="Rectangle 28"/>
          <p:cNvSpPr/>
          <p:nvPr/>
        </p:nvSpPr>
        <p:spPr>
          <a:xfrm>
            <a:off x="152400" y="5257800"/>
            <a:ext cx="4800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গৃহকর্ম-নিপুণা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লক্ষ্ণীবউটার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358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228600" y="152400"/>
            <a:ext cx="3352800" cy="762000"/>
          </a:xfrm>
          <a:prstGeom prst="round1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"/>
            <a:ext cx="3810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nimg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3886200"/>
            <a:ext cx="19050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sobi-5.jpg"/>
          <p:cNvPicPr>
            <a:picLocks noChangeAspect="1"/>
          </p:cNvPicPr>
          <p:nvPr/>
        </p:nvPicPr>
        <p:blipFill>
          <a:blip r:embed="rId3"/>
          <a:srcRect l="56944"/>
          <a:stretch>
            <a:fillRect/>
          </a:stretch>
        </p:blipFill>
        <p:spPr>
          <a:xfrm>
            <a:off x="4343400" y="838200"/>
            <a:ext cx="19812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gh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810000"/>
            <a:ext cx="1905000" cy="1600200"/>
          </a:xfrm>
          <a:prstGeom prst="rect">
            <a:avLst/>
          </a:prstGeom>
        </p:spPr>
      </p:pic>
      <p:pic>
        <p:nvPicPr>
          <p:cNvPr id="20" name="Picture 5" descr="D:\AMAR ALL PICTURE\AMAR All PICTURE\Others\নিম-পাত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990600"/>
            <a:ext cx="1981200" cy="1700213"/>
          </a:xfrm>
          <a:prstGeom prst="rect">
            <a:avLst/>
          </a:prstGeom>
          <a:noFill/>
        </p:spPr>
      </p:pic>
      <p:pic>
        <p:nvPicPr>
          <p:cNvPr id="21" name="Picture 3" descr="D:\AMAR ALL PICTURE\AMAR All PICTURE\Others\Copy of index১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990600"/>
            <a:ext cx="1828800" cy="1600200"/>
          </a:xfrm>
          <a:prstGeom prst="rect">
            <a:avLst/>
          </a:prstGeom>
          <a:noFill/>
        </p:spPr>
      </p:pic>
      <p:pic>
        <p:nvPicPr>
          <p:cNvPr id="22" name="Picture 21" descr="n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914400"/>
            <a:ext cx="2362200" cy="1447800"/>
          </a:xfrm>
          <a:prstGeom prst="rect">
            <a:avLst/>
          </a:prstGeom>
        </p:spPr>
      </p:pic>
      <p:pic>
        <p:nvPicPr>
          <p:cNvPr id="23" name="Picture 22" descr="j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3810000"/>
            <a:ext cx="1371600" cy="1524000"/>
          </a:xfrm>
          <a:prstGeom prst="rect">
            <a:avLst/>
          </a:prstGeom>
        </p:spPr>
      </p:pic>
      <p:pic>
        <p:nvPicPr>
          <p:cNvPr id="24" name="Picture 23" descr="l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3886201"/>
            <a:ext cx="1143000" cy="1523999"/>
          </a:xfrm>
          <a:prstGeom prst="rect">
            <a:avLst/>
          </a:prstGeom>
        </p:spPr>
      </p:pic>
      <p:pic>
        <p:nvPicPr>
          <p:cNvPr id="25" name="Picture 8" descr="D:\AMAR ALL PICTURE\AMAR All PICTURE\Others\image_179_2398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3962400"/>
            <a:ext cx="1981200" cy="16002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4495800" y="2667000"/>
            <a:ext cx="18288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2200" y="2743200"/>
            <a:ext cx="18288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ছাল,বাকল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5638800"/>
            <a:ext cx="18288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চর্ম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67000" y="5715000"/>
            <a:ext cx="18288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পীড়া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00600" y="5715000"/>
            <a:ext cx="1905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চর্চায়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34200" y="5638800"/>
            <a:ext cx="18288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যকৃত,লিভার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81800" y="2590800"/>
            <a:ext cx="18288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2400" y="2819400"/>
            <a:ext cx="18288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358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 Pc\Desktop\content-sobi\sobi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3429000" cy="3962400"/>
          </a:xfrm>
          <a:prstGeom prst="rect">
            <a:avLst/>
          </a:prstGeom>
          <a:noFill/>
        </p:spPr>
      </p:pic>
      <p:pic>
        <p:nvPicPr>
          <p:cNvPr id="3" name="Picture 2" descr="sobi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81200"/>
            <a:ext cx="3886200" cy="3962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বন্ধন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172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মমতার বন্ধন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6172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শিকড়ের বন্ধন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s-banglad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3230" y="4082"/>
            <a:ext cx="3852169" cy="2662918"/>
          </a:xfrm>
          <a:prstGeom prst="rect">
            <a:avLst/>
          </a:prstGeom>
        </p:spPr>
      </p:pic>
      <p:pic>
        <p:nvPicPr>
          <p:cNvPr id="4" name="Picture 3" descr="b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57233"/>
            <a:ext cx="3886201" cy="3200768"/>
          </a:xfrm>
          <a:prstGeom prst="rect">
            <a:avLst/>
          </a:prstGeom>
        </p:spPr>
      </p:pic>
      <p:pic>
        <p:nvPicPr>
          <p:cNvPr id="5" name="Picture 4" descr="sobi.jpg"/>
          <p:cNvPicPr>
            <a:picLocks noChangeAspect="1"/>
          </p:cNvPicPr>
          <p:nvPr/>
        </p:nvPicPr>
        <p:blipFill>
          <a:blip r:embed="rId4"/>
          <a:srcRect l="46834" r="5132" b="12456"/>
          <a:stretch>
            <a:fillRect/>
          </a:stretch>
        </p:blipFill>
        <p:spPr>
          <a:xfrm>
            <a:off x="0" y="0"/>
            <a:ext cx="3918857" cy="2743200"/>
          </a:xfrm>
          <a:prstGeom prst="rect">
            <a:avLst/>
          </a:prstGeom>
        </p:spPr>
      </p:pic>
      <p:pic>
        <p:nvPicPr>
          <p:cNvPr id="6" name="Picture 5" descr="sob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700548"/>
            <a:ext cx="4038601" cy="31574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1400" y="2743200"/>
            <a:ext cx="37338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গৃহবধুর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নমুনা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90600"/>
            <a:ext cx="1143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মহৌষধ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209800"/>
            <a:ext cx="1143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বাহার</a:t>
            </a:r>
          </a:p>
        </p:txBody>
      </p:sp>
      <p:sp>
        <p:nvSpPr>
          <p:cNvPr id="7" name="Rectangle 6"/>
          <p:cNvSpPr/>
          <p:nvPr/>
        </p:nvSpPr>
        <p:spPr>
          <a:xfrm rot="10800000" flipV="1">
            <a:off x="228600" y="3200400"/>
            <a:ext cx="1143006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নিপুনা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914400"/>
            <a:ext cx="213360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ঔষুধ উৎকৃষ্ট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1981200"/>
            <a:ext cx="190500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শোভা,সৌন্দর্য</a:t>
            </a: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7162800" y="2971800"/>
            <a:ext cx="1600201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কুশলী,দক্ষ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9" name="Picture 18" descr="sobi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95600"/>
            <a:ext cx="2286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nimg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17526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sobi-5.jpg"/>
          <p:cNvPicPr>
            <a:picLocks noChangeAspect="1"/>
          </p:cNvPicPr>
          <p:nvPr/>
        </p:nvPicPr>
        <p:blipFill>
          <a:blip r:embed="rId4"/>
          <a:srcRect l="56944"/>
          <a:stretch>
            <a:fillRect/>
          </a:stretch>
        </p:blipFill>
        <p:spPr>
          <a:xfrm>
            <a:off x="2438400" y="609600"/>
            <a:ext cx="19812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Rectangle 23"/>
          <p:cNvSpPr/>
          <p:nvPr/>
        </p:nvSpPr>
        <p:spPr>
          <a:xfrm>
            <a:off x="685800" y="76200"/>
            <a:ext cx="2438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76200" y="4419600"/>
            <a:ext cx="1371599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আবর্জনা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6934200" y="4191000"/>
            <a:ext cx="198120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ময়লার,জঞ্জাল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6629400" y="5943600"/>
            <a:ext cx="2057404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চর্মরোগ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228600" y="5943600"/>
            <a:ext cx="14478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খোস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দাদ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11111\Downloads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257800"/>
            <a:ext cx="2514600" cy="1447800"/>
          </a:xfrm>
          <a:prstGeom prst="rect">
            <a:avLst/>
          </a:prstGeom>
          <a:noFill/>
        </p:spPr>
      </p:pic>
      <p:pic>
        <p:nvPicPr>
          <p:cNvPr id="1027" name="Picture 3" descr="C:\Users\11111\Downloads\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3886200"/>
            <a:ext cx="23622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2" grpId="0" animBg="1"/>
      <p:bldP spid="14" grpId="0" animBg="1"/>
      <p:bldP spid="24" grpId="0"/>
      <p:bldP spid="13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95400"/>
            <a:ext cx="144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মহৌষধ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3200400"/>
            <a:ext cx="144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বাহার</a:t>
            </a:r>
          </a:p>
        </p:txBody>
      </p:sp>
      <p:sp>
        <p:nvSpPr>
          <p:cNvPr id="7" name="Rectangle 6"/>
          <p:cNvSpPr/>
          <p:nvPr/>
        </p:nvSpPr>
        <p:spPr>
          <a:xfrm rot="10800000" flipV="1">
            <a:off x="304794" y="5335991"/>
            <a:ext cx="1524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নিপুনা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sobi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029200"/>
            <a:ext cx="31242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nimg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71800"/>
            <a:ext cx="3200399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sobi-5.jpg"/>
          <p:cNvPicPr>
            <a:picLocks noChangeAspect="1"/>
          </p:cNvPicPr>
          <p:nvPr/>
        </p:nvPicPr>
        <p:blipFill>
          <a:blip r:embed="rId4"/>
          <a:srcRect l="56944"/>
          <a:stretch>
            <a:fillRect/>
          </a:stretch>
        </p:blipFill>
        <p:spPr>
          <a:xfrm>
            <a:off x="1676400" y="1066800"/>
            <a:ext cx="32004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Rectangle 23"/>
          <p:cNvSpPr/>
          <p:nvPr/>
        </p:nvSpPr>
        <p:spPr>
          <a:xfrm>
            <a:off x="685800" y="177225"/>
            <a:ext cx="4953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শব্দগুলি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1200" y="203537"/>
            <a:ext cx="2971800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286000"/>
            <a:ext cx="2971800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4মিনিট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03793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য়: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/>
          </a:p>
        </p:txBody>
      </p:sp>
      <p:sp>
        <p:nvSpPr>
          <p:cNvPr id="11" name="Content Placeholder 10"/>
          <p:cNvSpPr txBox="1">
            <a:spLocks/>
          </p:cNvSpPr>
          <p:nvPr/>
        </p:nvSpPr>
        <p:spPr>
          <a:xfrm>
            <a:off x="635001" y="441090"/>
            <a:ext cx="3810000" cy="5715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685800" y="2590800"/>
            <a:ext cx="3934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মোঃ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রাজ্জাক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গোলাপগঞ্জ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latin typeface="+mj-lt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E-mail-razzict@gmail.com</a:t>
            </a:r>
          </a:p>
          <a:p>
            <a:pPr algn="ctr">
              <a:defRPr/>
            </a:pP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4851399" y="397933"/>
            <a:ext cx="3810000" cy="5715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06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95400"/>
            <a:ext cx="1447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মহৌষধ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200400"/>
            <a:ext cx="16764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বাহার</a:t>
            </a:r>
          </a:p>
        </p:txBody>
      </p:sp>
      <p:sp>
        <p:nvSpPr>
          <p:cNvPr id="7" name="Rectangle 6"/>
          <p:cNvSpPr/>
          <p:nvPr/>
        </p:nvSpPr>
        <p:spPr>
          <a:xfrm rot="10800000" flipV="1">
            <a:off x="304794" y="5243658"/>
            <a:ext cx="175260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নিপুনা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1371600"/>
            <a:ext cx="4114800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চর্মরোগের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মহৌষধ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3266182"/>
            <a:ext cx="3886200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বেটে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লাগাও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রুপের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বাহার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5029200" y="4894387"/>
            <a:ext cx="3962395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শিমু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সত্যিই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নিপুনা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তবুও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না,এ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অদৃষ্ট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9" name="Picture 18" descr="sobi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029200"/>
            <a:ext cx="27432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nimg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1" y="3048000"/>
            <a:ext cx="28194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sobi-5.jpg"/>
          <p:cNvPicPr>
            <a:picLocks noChangeAspect="1"/>
          </p:cNvPicPr>
          <p:nvPr/>
        </p:nvPicPr>
        <p:blipFill>
          <a:blip r:embed="rId4"/>
          <a:srcRect l="56944"/>
          <a:stretch>
            <a:fillRect/>
          </a:stretch>
        </p:blipFill>
        <p:spPr>
          <a:xfrm>
            <a:off x="1676400" y="1066800"/>
            <a:ext cx="32004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Rectangle 23"/>
          <p:cNvSpPr/>
          <p:nvPr/>
        </p:nvSpPr>
        <p:spPr>
          <a:xfrm>
            <a:off x="4572000" y="381000"/>
            <a:ext cx="32004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76200"/>
            <a:ext cx="3962400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endParaRPr lang="en-US" sz="6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2" grpId="0" animBg="1"/>
      <p:bldP spid="14" grpId="0" animBg="1"/>
      <p:bldP spid="24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148792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33400"/>
            <a:ext cx="29718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532293"/>
            <a:ext cx="5257800" cy="954107"/>
          </a:xfrm>
          <a:prstGeom prst="rect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কবিরাজ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গাথা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;-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D:\AMAR ALL PICTURE\AMAR All PICTURE\Man Other\rt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2971800" cy="2590800"/>
          </a:xfrm>
          <a:prstGeom prst="rect">
            <a:avLst/>
          </a:prstGeom>
          <a:noFill/>
        </p:spPr>
      </p:pic>
      <p:pic>
        <p:nvPicPr>
          <p:cNvPr id="4099" name="Picture 3" descr="D:\AMAR ALL PICTURE\AMAR All PICTURE\Tree\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371600"/>
            <a:ext cx="3048000" cy="2971800"/>
          </a:xfrm>
          <a:prstGeom prst="rect">
            <a:avLst/>
          </a:prstGeom>
          <a:noFill/>
        </p:spPr>
      </p:pic>
      <p:pic>
        <p:nvPicPr>
          <p:cNvPr id="4100" name="Picture 4" descr="D:\AMAR ALL PICTURE\AMAR All PICTURE\Man Other\cha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371600"/>
            <a:ext cx="2819400" cy="3581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67200" y="496669"/>
            <a:ext cx="2971800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৫মিনিট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1970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2514600" cy="83099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" y="1143000"/>
            <a:ext cx="8915400" cy="23083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নিশিদের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বাড়িতে  দীর্ঘ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তেইশ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বছর যাবৎ কাজ করছে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জয়ন্তি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দিদি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তাদের সংসারটা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জয়ন্তির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জয়ন্তির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নাখোশ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জয়ন্তি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নিশির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অপারগতার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তার এ প্রস্তাবে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নিশির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কোথাও যেতে হবে না।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জীবনের বাকি সময়টুকু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বাড়িতেই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174" y="3533775"/>
            <a:ext cx="7591426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উদ্দিপকের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জয়ন্তির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;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অবলম্বনে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নিশির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28600"/>
            <a:ext cx="5715000" cy="523220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(১+৩)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ক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(২+৪)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খ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290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185160" y="76200"/>
            <a:ext cx="2667000" cy="1295400"/>
          </a:xfrm>
          <a:prstGeom prst="down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371600"/>
            <a:ext cx="8001000" cy="3046988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বনফুল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কোথায় জন্মগ্রহণ করেন?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উর্মিমালা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নিমগাছের ছাল নিয়ে লোকজন কী কাজে লাগায়?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‘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নিমগাছ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ম্যাজিক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“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৫টি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ঔষধি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chemeClr val="bg1"/>
              </a:solidFill>
            </a:endParaRPr>
          </a:p>
          <a:p>
            <a:endParaRPr lang="bn-BD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7768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52400"/>
            <a:ext cx="44958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bn-BD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6400800" cy="4144963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algn="ctr"/>
            <a:r>
              <a:rPr lang="bn-BD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তরুতলে বসি পান্থ শ্রান্তি করে দূর</a:t>
            </a:r>
          </a:p>
          <a:p>
            <a:pPr algn="ctr"/>
            <a:r>
              <a:rPr lang="bn-BD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 আস্বাদনে পায় আনন্দ প্রচুর</a:t>
            </a:r>
          </a:p>
          <a:p>
            <a:pPr algn="ctr"/>
            <a:r>
              <a:rPr lang="bn-BD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বিদায়ের কালে হাতে ডাল ভেঙ্গে লয়</a:t>
            </a:r>
          </a:p>
          <a:p>
            <a:pPr algn="ctr"/>
            <a:r>
              <a:rPr lang="bn-BD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তরু তবু অকাতরে কিছু নাহি কয়।</a:t>
            </a:r>
          </a:p>
          <a:p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উদ্দীপকের সাথে নিমগাছ গল্পের যে সাদৃশ্যপূর্ণ দিকটি তুলে ধরা হযেছে তা নিজের ভাষায় লিখে আনবে।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D:\AMAR ALL PICTURE\AMAR All PICTURE\Home\13237844_103869790034598_710362190762999211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3276600" cy="176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1" y="1828800"/>
            <a:ext cx="4419600" cy="31242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533400" y="5334000"/>
            <a:ext cx="7239000" cy="1219200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মুল্যবান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বার্তাঃ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ঔষধি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লাগাবে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81000"/>
            <a:ext cx="5791200" cy="1371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জনিয়ে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AMAR ALL PICTURE\AMAR All PICTURE\Others\index2-e1426753324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752600"/>
            <a:ext cx="27432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90112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810000"/>
            <a:ext cx="2895600" cy="22098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810000"/>
            <a:ext cx="2895600" cy="2286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026" name="Picture 2" descr="E:\Mangifera indica - Mango Tree 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28193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200400"/>
            <a:ext cx="1371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124200"/>
            <a:ext cx="14478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6106180"/>
            <a:ext cx="16383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কলা 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6182380"/>
            <a:ext cx="1752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নিম 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152400"/>
            <a:ext cx="5105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D:\AMAR ALL PICTURE\AMAR All PICTURE\Tree\bg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762000"/>
            <a:ext cx="2667000" cy="2286000"/>
          </a:xfrm>
          <a:prstGeom prst="rect">
            <a:avLst/>
          </a:prstGeom>
          <a:noFill/>
        </p:spPr>
      </p:pic>
      <p:pic>
        <p:nvPicPr>
          <p:cNvPr id="1028" name="Picture 4" descr="D:\AMAR ALL PICTURE\AMAR All PICTURE\Tree\kat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3810001"/>
            <a:ext cx="2743200" cy="2209800"/>
          </a:xfrm>
          <a:prstGeom prst="rect">
            <a:avLst/>
          </a:prstGeom>
          <a:noFill/>
        </p:spPr>
      </p:pic>
      <p:pic>
        <p:nvPicPr>
          <p:cNvPr id="1029" name="Picture 5" descr="D:\AMAR ALL PICTURE\AMAR All PICTURE\Tree\mj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762000"/>
            <a:ext cx="2362200" cy="21336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81400" y="6096000"/>
            <a:ext cx="1905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2971800"/>
            <a:ext cx="1752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খেজুর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090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m g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4114799" cy="4343400"/>
          </a:xfrm>
          <a:prstGeom prst="rect">
            <a:avLst/>
          </a:prstGeom>
        </p:spPr>
      </p:pic>
      <p:pic>
        <p:nvPicPr>
          <p:cNvPr id="3" name="Picture 2" descr="nimga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0200"/>
            <a:ext cx="3733800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533400"/>
            <a:ext cx="8001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4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 </a:t>
            </a:r>
            <a:r>
              <a:rPr lang="en-US" sz="4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4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6248400"/>
            <a:ext cx="19050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 গাছ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6248400"/>
            <a:ext cx="17526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 গাছ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072188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3276600" y="3200400"/>
            <a:ext cx="2667000" cy="2209800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নিমগাছ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895600" y="1371600"/>
            <a:ext cx="3581400" cy="1905000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43600" y="5029200"/>
            <a:ext cx="21336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বনফুল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502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30362"/>
          </a:xfrm>
          <a:solidFill>
            <a:srgbClr val="00B0F0"/>
          </a:solidFill>
          <a:scene3d>
            <a:camera prst="isometricOffAxis2Lef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962400"/>
          </a:xfr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 শিক্ষার্থী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সাহিত্যকর্ম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নিমগাছের ঔষধি গুণ সম্পর্কে বলতে পারবে।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গুলির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অর্থ বলতে পারবে।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সমাজের নিমগাছরুপি কল্যাণময়ী মানুষগুলোর প্রতি অবমূল্যয়নের স্বরুপ ব্যাখ্যা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343400" cy="30480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বনফুল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প্রকৃত নামঃ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বলাইচাঁদ মুখোপাধ্যায়</a:t>
            </a:r>
          </a:p>
        </p:txBody>
      </p:sp>
      <p:pic>
        <p:nvPicPr>
          <p:cNvPr id="5" name="Content Placeholder 4" descr="poe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752600"/>
            <a:ext cx="3276600" cy="3505200"/>
          </a:xfrm>
        </p:spPr>
      </p:pic>
      <p:sp>
        <p:nvSpPr>
          <p:cNvPr id="6" name="Rectangle 5"/>
          <p:cNvSpPr/>
          <p:nvPr/>
        </p:nvSpPr>
        <p:spPr>
          <a:xfrm>
            <a:off x="2362200" y="609600"/>
            <a:ext cx="37338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956054" y="76200"/>
            <a:ext cx="3314700" cy="1752601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76200"/>
            <a:ext cx="2362200" cy="25146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28600" y="2610827"/>
            <a:ext cx="619036" cy="28477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990600" y="1905000"/>
            <a:ext cx="44196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লেখকের প্রকৃত নামঃ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বলাইচাঁদ মুখোপাধ্যায়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3191771"/>
            <a:ext cx="632389" cy="31342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ight Arrow 12"/>
          <p:cNvSpPr/>
          <p:nvPr/>
        </p:nvSpPr>
        <p:spPr>
          <a:xfrm>
            <a:off x="228600" y="4029971"/>
            <a:ext cx="632389" cy="313429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TextBox 16"/>
          <p:cNvSpPr txBox="1"/>
          <p:nvPr/>
        </p:nvSpPr>
        <p:spPr>
          <a:xfrm>
            <a:off x="914400" y="3119735"/>
            <a:ext cx="80772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উল্লেখযোগ্য উপন্যাসঃ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তৃণখণ্ড,কিছুক্ষণ,দ্বৈরথ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নির্মোক,সে ও আমি,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জঙ্গম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অগ্নি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8600" y="4776495"/>
            <a:ext cx="685800" cy="328905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1143000" y="4724400"/>
            <a:ext cx="6858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১৯৭৯ সালের ৯ ফেব্রুয়ারি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2510135"/>
            <a:ext cx="3429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জন্মঃ-১৮৯৯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১৯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741003"/>
            <a:ext cx="8001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গল্পগ্রন্থঃ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গল্প,বনফুলের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আরোগল্প,বাহুল্য,বিন্দুবিসর্গ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অনুগামিনী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তন্বী,উর্মিমালা,দূরবীন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04800" y="2057400"/>
            <a:ext cx="619036" cy="28477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3078566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5" grpId="0" animBg="1"/>
      <p:bldP spid="13" grpId="0" animBg="1"/>
      <p:bldP spid="17" grpId="0" animBg="1"/>
      <p:bldP spid="8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00909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9" name="Cross 8"/>
          <p:cNvSpPr/>
          <p:nvPr/>
        </p:nvSpPr>
        <p:spPr>
          <a:xfrm>
            <a:off x="228600" y="609600"/>
            <a:ext cx="3962400" cy="1371600"/>
          </a:xfrm>
          <a:prstGeom prst="plus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TextBox 9"/>
          <p:cNvSpPr txBox="1"/>
          <p:nvPr/>
        </p:nvSpPr>
        <p:spPr>
          <a:xfrm>
            <a:off x="762000" y="8292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876800" y="76200"/>
            <a:ext cx="3886200" cy="2286000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৭৭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MAR ALL PICTURE\AMAR All PICTURE\Man Work\আ্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09800"/>
            <a:ext cx="5867400" cy="3805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2414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740</Words>
  <Application>Microsoft Office PowerPoint</Application>
  <PresentationFormat>On-screen Show (4:3)</PresentationFormat>
  <Paragraphs>154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শিখনফল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বাড়ীর কাজ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9</cp:revision>
  <dcterms:created xsi:type="dcterms:W3CDTF">2006-08-16T00:00:00Z</dcterms:created>
  <dcterms:modified xsi:type="dcterms:W3CDTF">2020-01-09T20:42:42Z</dcterms:modified>
</cp:coreProperties>
</file>