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8" r:id="rId12"/>
    <p:sldId id="275" r:id="rId13"/>
    <p:sldId id="269" r:id="rId14"/>
    <p:sldId id="270" r:id="rId15"/>
    <p:sldId id="267" r:id="rId16"/>
    <p:sldId id="266" r:id="rId17"/>
    <p:sldId id="271" r:id="rId18"/>
    <p:sldId id="272" r:id="rId19"/>
    <p:sldId id="273" r:id="rId20"/>
    <p:sldId id="274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7">
          <p15:clr>
            <a:srgbClr val="A4A3A4"/>
          </p15:clr>
        </p15:guide>
        <p15:guide id="4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40" y="60"/>
      </p:cViewPr>
      <p:guideLst>
        <p:guide orient="horz" pos="2160"/>
        <p:guide pos="3840"/>
        <p:guide orient="horz" pos="2187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5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2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1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5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E6A0339-395A-418D-8786-5FC04F04372C}" type="datetimeFigureOut">
              <a:rPr lang="en-US" smtClean="0"/>
              <a:t>09-Jan-20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BDC7BB7-804D-4F9C-BF26-C2AA49BD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399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2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f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8511" y="730017"/>
            <a:ext cx="8995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431" y="1644080"/>
            <a:ext cx="7160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36" y="2844409"/>
            <a:ext cx="5059838" cy="3394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305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9" y="3456068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09" y="939058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14" y="927445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14" y="3470582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06160" y="2808275"/>
            <a:ext cx="13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তামাক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1398" y="2793760"/>
            <a:ext cx="13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154" y="5341764"/>
            <a:ext cx="196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জুতার গাম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9404" y="5356279"/>
            <a:ext cx="1376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গাজা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8984" y="1866385"/>
            <a:ext cx="887731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মাদক গ্রহণকারীর যা হতে পারে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047" y="4400071"/>
            <a:ext cx="157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যক্ষ্মা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7668" y="982758"/>
            <a:ext cx="34756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4" y="2861442"/>
            <a:ext cx="2120175" cy="142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729872" y="4400719"/>
            <a:ext cx="1317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হ্নদরোগ</a:t>
            </a:r>
            <a:endParaRPr lang="en-US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98" y="2861442"/>
            <a:ext cx="2120175" cy="1424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483" y="2861443"/>
            <a:ext cx="2120175" cy="1411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6177147" y="4400071"/>
            <a:ext cx="1252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473" y="2861442"/>
            <a:ext cx="2107830" cy="1384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624599" y="4400071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শ্বাসকষ্ট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962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060" y="528640"/>
            <a:ext cx="7042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2951" y="5632540"/>
            <a:ext cx="804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 বর্ণনা করে লেখ।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55" y="1570762"/>
            <a:ext cx="5558689" cy="38430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679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288" y="1148879"/>
            <a:ext cx="9001124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মাদকাসক্তি রোধে প্রতিরোধমুলক ব্যাবস্থা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2536" y="3959782"/>
            <a:ext cx="8504402" cy="60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শিশুকাল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ধর্মীয়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 শিক্ষাদান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করা।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2536" y="2527111"/>
            <a:ext cx="9483003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পাড়ার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মসজিদ, মন্দির, ক্লাব ও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প্রতিষ্ঠানে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বিরোধী কার্যকলাপ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চালানো।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2536" y="4891355"/>
            <a:ext cx="8056598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অভিভাবকদের সচেতন হওয়া।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3169" y="1789199"/>
            <a:ext cx="9239003" cy="129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গণমাধ্যমগুলোতে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মাদকের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বিরুদ্ধে সচেতনতা  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সৃষ্টির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প্রচার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চালানো। 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767" y="3625045"/>
            <a:ext cx="1015340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বিরোধী আইন প্রণয়ন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যথাযথ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প্রয়োগ।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1901" y="4659541"/>
            <a:ext cx="887086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 বন্ধু-বান্ধবদের </a:t>
            </a:r>
            <a:r>
              <a:rPr lang="bn-BD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খোজখবর </a:t>
            </a:r>
            <a:r>
              <a:rPr lang="bn-BD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নেয়া।  </a:t>
            </a:r>
            <a:endParaRPr lang="en-US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3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549" y="79636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মাদকাসক্তির কারণ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49" y="1672269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37" y="1672269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49" y="3867764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737" y="3867764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52116" y="3191670"/>
            <a:ext cx="1905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নিঃসংগতা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5462" y="3185537"/>
            <a:ext cx="2394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প্রিয়জনের মৃত্যু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7252" y="5418383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টিভি চ্যালেন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9186" y="5355275"/>
            <a:ext cx="2216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7" t="39412" r="21658" b="12283"/>
          <a:stretch/>
        </p:blipFill>
        <p:spPr>
          <a:xfrm>
            <a:off x="1878852" y="1721061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>
          <a:xfrm>
            <a:off x="5723049" y="1721061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52" y="3849294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06" y="3909473"/>
            <a:ext cx="342900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8633" y="3264519"/>
            <a:ext cx="154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বন্ধুত্ব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561" y="3208788"/>
            <a:ext cx="154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বেকারত্ব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572" y="5441442"/>
            <a:ext cx="255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পারিবারিক অশান্তি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362" y="5396984"/>
            <a:ext cx="1939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প্রেমে ব্যর্থতা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7549" y="796362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মাদকাসক্তির কারণ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284" y="563909"/>
            <a:ext cx="369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4857" y="5551024"/>
            <a:ext cx="950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02" y="1487239"/>
            <a:ext cx="5351795" cy="3739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0410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1488" y="754312"/>
            <a:ext cx="311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907" y="1297121"/>
            <a:ext cx="7402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 নিচের কোনটি মাদক নয়?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মদ             (খ) তামাক            (গ)  চা              (ঘ) পান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1906" y="2173020"/>
            <a:ext cx="751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মাদকাসক্তির ফলে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জীবনে প্রতিষ্ঠিত হওয়া যায়              (খ) অর্থ সম্পদ বেড়ে যায়  (গ) সম্মান বৃদ্ধি পায়                             (ঘ) পড়াশোনার ক্ষতি হয় 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21907" y="3464233"/>
            <a:ext cx="75167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প্রতিরোধে যা করা যায় তা হলো- 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i.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 শিক্ষার গুরুত্ব বৃদ্ধি করা   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 মূল্যবোধ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    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যথাযথ আইনের প্রয়োগ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(খ)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(গ)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(ঘ)  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BD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1028" y="1829132"/>
            <a:ext cx="346365" cy="386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444607" y="3077496"/>
            <a:ext cx="346365" cy="386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93721" y="5236964"/>
            <a:ext cx="346365" cy="3867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51474" y="1123914"/>
            <a:ext cx="20915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112" y="568422"/>
            <a:ext cx="3593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56" y="1809716"/>
            <a:ext cx="5082888" cy="3324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44" y="5784799"/>
            <a:ext cx="9633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ব্যাখ্যা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লিখে নিয়ে আনবে।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924913" y="914401"/>
            <a:ext cx="5572125" cy="74000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 rot="16200000">
            <a:off x="1229389" y="1716932"/>
            <a:ext cx="4334269" cy="4209223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3" y="2067191"/>
            <a:ext cx="1129791" cy="1465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Flowchart: Delay 14"/>
          <p:cNvSpPr/>
          <p:nvPr/>
        </p:nvSpPr>
        <p:spPr>
          <a:xfrm rot="16200000">
            <a:off x="5962462" y="1772803"/>
            <a:ext cx="4334270" cy="4097480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186F40-55A8-44B5-B923-3C101CDE7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90" y="2067191"/>
            <a:ext cx="1136572" cy="1465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6"/>
          <p:cNvSpPr txBox="1"/>
          <p:nvPr/>
        </p:nvSpPr>
        <p:spPr>
          <a:xfrm>
            <a:off x="1191379" y="3731199"/>
            <a:ext cx="4410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রওশন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পারভীন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রূপনারায়নপুর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০১৭১৪৮০০৫৯৩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884711" y="3319638"/>
            <a:ext cx="4489771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 দশম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৪৫মিনিট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২জানু</a:t>
            </a:r>
            <a:r>
              <a:rPr lang="bn-IN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80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73308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6071" y="346055"/>
            <a:ext cx="777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32" y="4983790"/>
            <a:ext cx="6818135" cy="1574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5" y="1915715"/>
            <a:ext cx="4706417" cy="29229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25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847" y="1180371"/>
            <a:ext cx="940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75" y="2009206"/>
            <a:ext cx="3000375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8455" r="3411" b="10496"/>
          <a:stretch/>
        </p:blipFill>
        <p:spPr>
          <a:xfrm>
            <a:off x="957947" y="2009206"/>
            <a:ext cx="3000375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89" y="2041289"/>
            <a:ext cx="3000375" cy="22539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957946" y="1224451"/>
            <a:ext cx="940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ছবিগুলোতে কি কি দেখতে পাচ্ছো?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7946" y="4447607"/>
            <a:ext cx="300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সিগারেট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516" y="4447607"/>
            <a:ext cx="300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ফেনসিডিল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348" y="4447606"/>
            <a:ext cx="3000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ইয়াবা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373" y="5038169"/>
            <a:ext cx="853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এগুলোকে কী বলে?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8861" y="5048427"/>
            <a:ext cx="8538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মাদক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1" grpId="0"/>
      <p:bldP spid="12" grpId="0"/>
      <p:bldP spid="13" grpId="0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371" y="371132"/>
            <a:ext cx="95916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মাদকাসক্তির ধারনা ও কারণ</a:t>
            </a:r>
            <a:r>
              <a:rPr lang="bn-BD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r="40643"/>
          <a:stretch/>
        </p:blipFill>
        <p:spPr>
          <a:xfrm>
            <a:off x="885371" y="2273900"/>
            <a:ext cx="2252889" cy="400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6"/>
          <a:stretch/>
        </p:blipFill>
        <p:spPr>
          <a:xfrm>
            <a:off x="8897258" y="2114242"/>
            <a:ext cx="1778226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16" y="2114242"/>
            <a:ext cx="4904846" cy="3643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805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474" y="2446530"/>
            <a:ext cx="932700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পাঠ থেকে 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endParaRPr lang="bn-BD" sz="1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   মাদকাসক্তি কী তা বলতে পারবে;</a:t>
            </a:r>
          </a:p>
          <a:p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মাদকাসক্তির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742950" indent="-742950">
              <a:buAutoNum type="arabicPeriod" startAt="3"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 ব্যাখ্যা 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AutoNum type="arabicPeriod" startAt="3"/>
            </a:pP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 উপায়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3422" y="958314"/>
            <a:ext cx="457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6366" y="321973"/>
            <a:ext cx="10673366" cy="6156101"/>
            <a:chOff x="412124" y="321972"/>
            <a:chExt cx="11384924" cy="6156101"/>
          </a:xfrm>
        </p:grpSpPr>
        <p:sp>
          <p:nvSpPr>
            <p:cNvPr id="6" name="Rectangle 5"/>
            <p:cNvSpPr/>
            <p:nvPr/>
          </p:nvSpPr>
          <p:spPr>
            <a:xfrm>
              <a:off x="412124" y="321972"/>
              <a:ext cx="11384924" cy="615610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8034" y="437882"/>
              <a:ext cx="11127346" cy="5885645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703" y="579549"/>
              <a:ext cx="10856889" cy="5589431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4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383">
            <a:off x="7333998" y="1142135"/>
            <a:ext cx="3000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777">
            <a:off x="1009433" y="1185892"/>
            <a:ext cx="3000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932">
            <a:off x="6137220" y="3348342"/>
            <a:ext cx="300037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32693" y="1202934"/>
            <a:ext cx="439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 গুলো লক্ষ করি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65874" r="19611"/>
          <a:stretch/>
        </p:blipFill>
        <p:spPr>
          <a:xfrm rot="20308230">
            <a:off x="2253149" y="3380168"/>
            <a:ext cx="3041248" cy="225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0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09" y="1135723"/>
            <a:ext cx="257175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20" y="1135723"/>
            <a:ext cx="257175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30" y="1135723"/>
            <a:ext cx="257175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09" y="3561009"/>
            <a:ext cx="2571750" cy="182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50719" y="3287238"/>
            <a:ext cx="5663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 মাতার স্নেহ ও মনোযোগ থেকে বঞ্চিত হয়ে কিংবা পারিবারিক অশান্তি ও ঝগড়াবিবাদ থেকেও অনেক সময় শিশুকিশোরদের মনে হতাশা জন্ম নেয়। এক পর্যায়ে তারা মাদকে আসক্ত হয়ে পড়ে।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574" y="528640"/>
            <a:ext cx="6080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72" y="1451970"/>
            <a:ext cx="5223596" cy="371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2543" y="5585038"/>
            <a:ext cx="804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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মাদক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29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16" y="984357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62" y="968664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16" y="3537528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62" y="3537528"/>
            <a:ext cx="300037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10956" y="2839171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জর্দা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8567" y="2863414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প্যাথেডিন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5424" y="5366329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5802" y="5431305"/>
            <a:ext cx="194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395</Words>
  <Application>Microsoft Office PowerPoint</Application>
  <PresentationFormat>Custom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MD. RUKUNUZZAMAN</cp:lastModifiedBy>
  <cp:revision>100</cp:revision>
  <dcterms:created xsi:type="dcterms:W3CDTF">2019-07-04T05:20:08Z</dcterms:created>
  <dcterms:modified xsi:type="dcterms:W3CDTF">2020-01-08T20:29:17Z</dcterms:modified>
</cp:coreProperties>
</file>