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1" r:id="rId2"/>
    <p:sldMasterId id="2147483713" r:id="rId3"/>
    <p:sldMasterId id="2147483730" r:id="rId4"/>
  </p:sldMasterIdLst>
  <p:notesMasterIdLst>
    <p:notesMasterId r:id="rId24"/>
  </p:notesMasterIdLst>
  <p:sldIdLst>
    <p:sldId id="256" r:id="rId5"/>
    <p:sldId id="257" r:id="rId6"/>
    <p:sldId id="258" r:id="rId7"/>
    <p:sldId id="259" r:id="rId8"/>
    <p:sldId id="269" r:id="rId9"/>
    <p:sldId id="260" r:id="rId10"/>
    <p:sldId id="261" r:id="rId11"/>
    <p:sldId id="263" r:id="rId12"/>
    <p:sldId id="264" r:id="rId13"/>
    <p:sldId id="265" r:id="rId14"/>
    <p:sldId id="266" r:id="rId15"/>
    <p:sldId id="267" r:id="rId16"/>
    <p:sldId id="268" r:id="rId17"/>
    <p:sldId id="262" r:id="rId18"/>
    <p:sldId id="273" r:id="rId19"/>
    <p:sldId id="270" r:id="rId20"/>
    <p:sldId id="271" r:id="rId21"/>
    <p:sldId id="272" r:id="rId22"/>
    <p:sldId id="27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E9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455" autoAdjust="0"/>
  </p:normalViewPr>
  <p:slideViewPr>
    <p:cSldViewPr snapToGrid="0">
      <p:cViewPr varScale="1">
        <p:scale>
          <a:sx n="61" d="100"/>
          <a:sy n="61" d="100"/>
        </p:scale>
        <p:origin x="9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1DB0A-836F-4E1E-8266-A8F9EEA117DC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EE028E-5B5A-4715-8A02-FE2ACF605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523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EE028E-5B5A-4715-8A02-FE2ACF6054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84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EE028E-5B5A-4715-8A02-FE2ACF6054A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41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28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72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9777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16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914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066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9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40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246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032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293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37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393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829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5086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8057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644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795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029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959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151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545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191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112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830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714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995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7523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428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120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0969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28583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19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9347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90694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64113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0379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6496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24105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2965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04012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0759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35289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7435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33243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55484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61894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83790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6842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1463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910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9460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9850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78849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73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3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72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01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6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5.xml"/><Relationship Id="rId17" Type="http://schemas.openxmlformats.org/officeDocument/2006/relationships/slideLayout" Target="../slideLayouts/slideLayout60.xml"/><Relationship Id="rId2" Type="http://schemas.openxmlformats.org/officeDocument/2006/relationships/slideLayout" Target="../slideLayouts/slideLayout45.xml"/><Relationship Id="rId16" Type="http://schemas.openxmlformats.org/officeDocument/2006/relationships/slideLayout" Target="../slideLayouts/slideLayout59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77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3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13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BA1247-EB5F-43E9-9E28-38A672B74A4E}" type="datetimeFigureOut">
              <a:rPr lang="en-US" smtClean="0"/>
              <a:t>26-Dec-19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829A049-6291-4350-B23F-3B33CEDF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43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1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76914" y="367358"/>
            <a:ext cx="3077029" cy="14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accent1">
                <a:lumMod val="75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0114" y="537774"/>
            <a:ext cx="2670628" cy="972457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সুভেচ্ছা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138" y="2119086"/>
            <a:ext cx="5928839" cy="4457968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3581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461" y="2783873"/>
            <a:ext cx="9207062" cy="1325563"/>
          </a:xfrm>
        </p:spPr>
        <p:txBody>
          <a:bodyPr/>
          <a:lstStyle/>
          <a:p>
            <a:pPr algn="r"/>
            <a:r>
              <a:rPr lang="ar-S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وما تأ تيهم من اية من ايت ربهم الا كانوا عنها معرضين - 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77461" y="962956"/>
            <a:ext cx="5546834" cy="1325563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আয়া</a:t>
            </a: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তের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অনুবাদ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ঃ-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45474" y="4667853"/>
            <a:ext cx="9238595" cy="154376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 প্রতিপালকের নির্দেশনাবলীর এমন কোনো নিদর্শন তাদের নিকট উপস্থিত হয় না; যা হতে তারা মুখ না ফিরায়।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5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461" y="2304285"/>
            <a:ext cx="9603828" cy="1574032"/>
          </a:xfrm>
        </p:spPr>
        <p:txBody>
          <a:bodyPr>
            <a:normAutofit/>
          </a:bodyPr>
          <a:lstStyle/>
          <a:p>
            <a:pPr algn="r"/>
            <a:r>
              <a:rPr lang="ar-S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فقد كذبوا بالحق لما جاءهم – فسوف يأتيهم انبؤا ما كانو به يستهزءون- 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77461" y="521522"/>
            <a:ext cx="5546834" cy="1325563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আয়া</a:t>
            </a: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তের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অনুবাদ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ঃ-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35116" y="4194888"/>
            <a:ext cx="9446173" cy="217438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যখন তাদের নিকট সত্য এসেছে তারা তা মিথ্যা প্রতিপন্ন করেছে। যা নিয়ে তারা ঠাট্টা-বিদ্রুপ করত তার যথার্থ সংবাদ অচিরেই তাদের নিকট পৌঁছবে।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80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535" y="5488551"/>
            <a:ext cx="4039665" cy="817656"/>
          </a:xfrm>
        </p:spPr>
        <p:txBody>
          <a:bodyPr>
            <a:norm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অন্ধকারের প্রতিকি ছবি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23" y="638805"/>
            <a:ext cx="5033960" cy="4579214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269" y="638805"/>
            <a:ext cx="4558862" cy="4579214"/>
          </a:xfrm>
        </p:spPr>
      </p:pic>
    </p:spTree>
    <p:extLst>
      <p:ext uri="{BB962C8B-B14F-4D97-AF65-F5344CB8AC3E}">
        <p14:creationId xmlns:p14="http://schemas.microsoft.com/office/powerpoint/2010/main" val="305913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62" y="1001412"/>
            <a:ext cx="4749663" cy="3791304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097" y="1001411"/>
            <a:ext cx="5169043" cy="3791305"/>
          </a:xfr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005302" y="5044966"/>
            <a:ext cx="3519402" cy="504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আলোর  প্রতিকি ছবি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09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007" y="599090"/>
            <a:ext cx="2404242" cy="725214"/>
          </a:xfrm>
          <a:solidFill>
            <a:srgbClr val="FFC000"/>
          </a:solidFill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শাব্দিক অর্থ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00358" y="1977093"/>
            <a:ext cx="1355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dirty="0">
                <a:solidFill>
                  <a:srgbClr val="FF0000"/>
                </a:solidFill>
                <a:latin typeface="NikoshBAN" panose="02000000000000000000" pitchFamily="2" charset="0"/>
              </a:rPr>
              <a:t>الظلمات</a:t>
            </a:r>
            <a:endParaRPr lang="en-US" sz="2800" b="1" dirty="0"/>
          </a:p>
        </p:txBody>
      </p:sp>
      <p:sp>
        <p:nvSpPr>
          <p:cNvPr id="9" name="Rectangle 8"/>
          <p:cNvSpPr/>
          <p:nvPr/>
        </p:nvSpPr>
        <p:spPr>
          <a:xfrm>
            <a:off x="8246496" y="3092907"/>
            <a:ext cx="1209696" cy="785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400" dirty="0">
                <a:solidFill>
                  <a:srgbClr val="FF0000"/>
                </a:solidFill>
                <a:latin typeface="NikoshBAN" panose="02000000000000000000" pitchFamily="2" charset="0"/>
              </a:rPr>
              <a:t>النور</a:t>
            </a:r>
            <a:endParaRPr lang="en-US" sz="4400" dirty="0"/>
          </a:p>
        </p:txBody>
      </p:sp>
      <p:sp>
        <p:nvSpPr>
          <p:cNvPr id="10" name="Rectangle 9"/>
          <p:cNvSpPr/>
          <p:nvPr/>
        </p:nvSpPr>
        <p:spPr>
          <a:xfrm>
            <a:off x="8353737" y="4587471"/>
            <a:ext cx="12365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400" dirty="0">
                <a:solidFill>
                  <a:srgbClr val="FF0000"/>
                </a:solidFill>
                <a:latin typeface="NikoshBAN" panose="02000000000000000000" pitchFamily="2" charset="0"/>
              </a:rPr>
              <a:t>طين</a:t>
            </a:r>
            <a:endParaRPr lang="en-US" sz="44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168870" y="2057400"/>
            <a:ext cx="2317530" cy="7252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অন্ধ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</a:t>
            </a:r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168870" y="3361996"/>
            <a:ext cx="1923394" cy="7252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আলো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168870" y="4666592"/>
            <a:ext cx="2317530" cy="7252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মাটি/মৃত্তিকা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Notched Right Arrow 13"/>
          <p:cNvSpPr/>
          <p:nvPr/>
        </p:nvSpPr>
        <p:spPr>
          <a:xfrm>
            <a:off x="5628288" y="2230821"/>
            <a:ext cx="1797269" cy="26801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Notched Right Arrow 14"/>
          <p:cNvSpPr/>
          <p:nvPr/>
        </p:nvSpPr>
        <p:spPr>
          <a:xfrm>
            <a:off x="5628289" y="3499945"/>
            <a:ext cx="1797269" cy="26801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Notched Right Arrow 15"/>
          <p:cNvSpPr/>
          <p:nvPr/>
        </p:nvSpPr>
        <p:spPr>
          <a:xfrm>
            <a:off x="5754413" y="4855779"/>
            <a:ext cx="1797269" cy="26801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7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767" y="2380593"/>
            <a:ext cx="4300586" cy="36576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634" y="2380593"/>
            <a:ext cx="4693654" cy="365760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0267" y="201009"/>
            <a:ext cx="3441481" cy="19272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97725" y="1513489"/>
            <a:ext cx="3168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82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1119" y="1124387"/>
            <a:ext cx="3578772" cy="1116833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একক কাজ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23848" y="3279228"/>
            <a:ext cx="8434552" cy="2175641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আয়াতের শানে নুজুল লিখ?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58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403130" y="3549759"/>
            <a:ext cx="8576442" cy="217312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IN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ও ২ নং আয়াতের অনুবাদ লিখ?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3657600" y="882869"/>
            <a:ext cx="3484179" cy="163961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3552" y="1043043"/>
            <a:ext cx="2630214" cy="1325563"/>
          </a:xfrm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35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ecision 2"/>
          <p:cNvSpPr/>
          <p:nvPr/>
        </p:nvSpPr>
        <p:spPr>
          <a:xfrm>
            <a:off x="3484178" y="517134"/>
            <a:ext cx="4209393" cy="1813035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5230" y="760871"/>
            <a:ext cx="2472559" cy="1325563"/>
          </a:xfrm>
        </p:spPr>
        <p:txBody>
          <a:bodyPr/>
          <a:lstStyle/>
          <a:p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644460" y="2625329"/>
            <a:ext cx="4049111" cy="784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তাহক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লিখে আনবে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46922" y="4003630"/>
            <a:ext cx="21417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800" dirty="0">
                <a:solidFill>
                  <a:srgbClr val="FF0000"/>
                </a:solidFill>
                <a:latin typeface="NikoshBAN" panose="02000000000000000000" pitchFamily="2" charset="0"/>
              </a:rPr>
              <a:t>خلق</a:t>
            </a:r>
            <a:endParaRPr lang="en-US" sz="4800" dirty="0"/>
          </a:p>
        </p:txBody>
      </p:sp>
      <p:sp>
        <p:nvSpPr>
          <p:cNvPr id="7" name="Rectangle 6"/>
          <p:cNvSpPr/>
          <p:nvPr/>
        </p:nvSpPr>
        <p:spPr>
          <a:xfrm>
            <a:off x="8974309" y="3942074"/>
            <a:ext cx="15760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FF0000"/>
                </a:solidFill>
                <a:latin typeface="NikoshBAN" panose="02000000000000000000" pitchFamily="2" charset="0"/>
              </a:rPr>
              <a:t> قضي </a:t>
            </a:r>
            <a:endParaRPr lang="en-US" sz="4800" dirty="0"/>
          </a:p>
        </p:txBody>
      </p:sp>
      <p:sp>
        <p:nvSpPr>
          <p:cNvPr id="8" name="Rectangle 7"/>
          <p:cNvSpPr/>
          <p:nvPr/>
        </p:nvSpPr>
        <p:spPr>
          <a:xfrm>
            <a:off x="1973228" y="3972853"/>
            <a:ext cx="19688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FF0000"/>
                </a:solidFill>
                <a:latin typeface="Arial" panose="020B0604020202020204" pitchFamily="34" charset="0"/>
              </a:rPr>
              <a:t> الارض </a:t>
            </a:r>
            <a:endParaRPr lang="en-US" sz="4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693571" y="4419128"/>
            <a:ext cx="804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083269" y="4419128"/>
            <a:ext cx="10878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15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5786" y="633140"/>
            <a:ext cx="3499943" cy="1479440"/>
          </a:xfr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prstTxWarp prst="textCurveUp">
              <a:avLst/>
            </a:prstTxWarp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630516"/>
            <a:ext cx="4416316" cy="3420323"/>
          </a:xfrm>
          <a:ln w="57150"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224873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4731656" y="63500"/>
            <a:ext cx="2206172" cy="13135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7241" y="293913"/>
            <a:ext cx="1640114" cy="725715"/>
          </a:xfrm>
        </p:spPr>
        <p:txBody>
          <a:bodyPr>
            <a:normAutofit/>
          </a:bodyPr>
          <a:lstStyle/>
          <a:p>
            <a:r>
              <a:rPr lang="bn-IN" sz="40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4000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017486" y="1219200"/>
            <a:ext cx="3485184" cy="1364343"/>
          </a:xfrm>
          <a:prstGeom prst="rect">
            <a:avLst/>
          </a:prstGeom>
        </p:spPr>
        <p:txBody>
          <a:bodyPr vert="horz" lIns="91440" tIns="45720" rIns="91440" bIns="45720" rtlCol="0" anchor="b">
            <a:prstTxWarp prst="textWave1">
              <a:avLst>
                <a:gd name="adj1" fmla="val 12500"/>
                <a:gd name="adj2" fmla="val -842"/>
              </a:avLst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48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</a:p>
          <a:p>
            <a:r>
              <a:rPr lang="bn-IN" sz="4800" b="1" dirty="0">
                <a:solidFill>
                  <a:srgbClr val="C00000"/>
                </a:solidFill>
              </a:rPr>
              <a:t> 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6" name="Title 3"/>
          <p:cNvSpPr>
            <a:spLocks noGrp="1"/>
          </p:cNvSpPr>
          <p:nvPr>
            <p:ph sz="half" idx="1"/>
          </p:nvPr>
        </p:nvSpPr>
        <p:spPr>
          <a:xfrm>
            <a:off x="1217447" y="2133600"/>
            <a:ext cx="4368800" cy="3652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bn-IN" sz="4000" dirty="0">
                <a:latin typeface="Times New Roman" panose="02020603050405020304" pitchFamily="18" charset="0"/>
                <a:cs typeface="NikoshBAN" panose="02000000000000000000" pitchFamily="2" charset="0"/>
              </a:rPr>
              <a:t>মাওলানা মোঃ আব্দুর রব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bn-IN" sz="2800" dirty="0">
                <a:latin typeface="Times New Roman" panose="02020603050405020304" pitchFamily="18" charset="0"/>
                <a:cs typeface="NikoshBAN" panose="02000000000000000000" pitchFamily="2" charset="0"/>
              </a:rPr>
              <a:t>       </a:t>
            </a:r>
            <a:r>
              <a:rPr lang="en-US" sz="28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  </a:t>
            </a:r>
            <a:r>
              <a:rPr lang="bn-IN" sz="28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bn-IN" sz="1800" dirty="0">
                <a:latin typeface="Times New Roman" panose="02020603050405020304" pitchFamily="18" charset="0"/>
                <a:cs typeface="NikoshBAN" panose="02000000000000000000" pitchFamily="2" charset="0"/>
              </a:rPr>
              <a:t>( এম.এম,এম.এ,বি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bn-IN" sz="1800" dirty="0">
                <a:latin typeface="Times New Roman" panose="02020603050405020304" pitchFamily="18" charset="0"/>
                <a:cs typeface="NikoshBAN" panose="02000000000000000000" pitchFamily="2" charset="0"/>
              </a:rPr>
              <a:t>এ, বি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bn-IN" sz="1800" dirty="0">
                <a:latin typeface="Times New Roman" panose="02020603050405020304" pitchFamily="18" charset="0"/>
                <a:cs typeface="NikoshBAN" panose="02000000000000000000" pitchFamily="2" charset="0"/>
              </a:rPr>
              <a:t>এড,এম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bn-IN" sz="1800" dirty="0">
                <a:latin typeface="Times New Roman" panose="02020603050405020304" pitchFamily="18" charset="0"/>
                <a:cs typeface="NikoshBAN" panose="02000000000000000000" pitchFamily="2" charset="0"/>
              </a:rPr>
              <a:t>এড )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bn-IN" sz="2800" dirty="0">
                <a:latin typeface="Times New Roman" panose="02020603050405020304" pitchFamily="18" charset="0"/>
                <a:cs typeface="NikoshBAN" panose="02000000000000000000" pitchFamily="2" charset="0"/>
              </a:rPr>
              <a:t> প্রভাষক (আরবী)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n-IN" sz="2800" dirty="0">
                <a:latin typeface="Times New Roman" panose="02020603050405020304" pitchFamily="18" charset="0"/>
                <a:cs typeface="NikoshBAN" panose="02000000000000000000" pitchFamily="2" charset="0"/>
              </a:rPr>
              <a:t>বুরাইয়া কামিল মাদরাসা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bn-IN" sz="2800" dirty="0">
                <a:latin typeface="Times New Roman" panose="02020603050405020304" pitchFamily="18" charset="0"/>
                <a:cs typeface="NikoshBAN" panose="02000000000000000000" pitchFamily="2" charset="0"/>
              </a:rPr>
              <a:t>ছাতক,সুনামগঞ্জ।</a:t>
            </a:r>
          </a:p>
          <a:p>
            <a:pPr marL="0" indent="0" algn="ctr">
              <a:buNone/>
            </a:pPr>
            <a:r>
              <a:rPr lang="bn-IN" sz="2800" dirty="0">
                <a:latin typeface="Times New Roman" panose="02020603050405020304" pitchFamily="18" charset="0"/>
                <a:cs typeface="NikoshBAN" panose="02000000000000000000" pitchFamily="2" charset="0"/>
              </a:rPr>
              <a:t>মোবাইলঃ ০১৭১৫-২৭৮৫৫৬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Email:abdurrob1985@gmail.com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5"/>
          <p:cNvSpPr txBox="1">
            <a:spLocks noGrp="1"/>
          </p:cNvSpPr>
          <p:nvPr>
            <p:ph sz="half" idx="2"/>
          </p:nvPr>
        </p:nvSpPr>
        <p:spPr>
          <a:xfrm>
            <a:off x="6937828" y="2033752"/>
            <a:ext cx="5067985" cy="27904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IN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বিষয়ঃ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আল-কোরআন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আলিম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২য়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বর্ষ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সূরাঃ </a:t>
            </a:r>
            <a:r>
              <a:rPr lang="bn-IN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আন’আম ১-৫ আয়াত </a:t>
            </a:r>
            <a:endParaRPr lang="bn-IN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</a:t>
            </a:r>
            <a:r>
              <a:rPr lang="bn-IN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মিনিট </a:t>
            </a:r>
            <a:endParaRPr lang="bn-IN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692571" y="1219200"/>
            <a:ext cx="3120572" cy="1407887"/>
          </a:xfrm>
          <a:prstGeom prst="rect">
            <a:avLst/>
          </a:prstGeom>
        </p:spPr>
        <p:txBody>
          <a:bodyPr vert="horz" lIns="91440" tIns="45720" rIns="91440" bIns="45720" rtlCol="0" anchor="b">
            <a:prstTxWarp prst="textWave1">
              <a:avLst>
                <a:gd name="adj1" fmla="val 0"/>
                <a:gd name="adj2" fmla="val -2924"/>
              </a:avLst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IN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bn-IN" sz="60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1" y="0"/>
            <a:ext cx="1775501" cy="1775501"/>
          </a:xfrm>
          <a:prstGeom prst="rect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</p:pic>
      <p:sp>
        <p:nvSpPr>
          <p:cNvPr id="4" name="Flowchart: Decision 3"/>
          <p:cNvSpPr/>
          <p:nvPr/>
        </p:nvSpPr>
        <p:spPr>
          <a:xfrm>
            <a:off x="5733144" y="2133600"/>
            <a:ext cx="930667" cy="3701143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3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build="p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3656" y="652758"/>
            <a:ext cx="7788165" cy="4975531"/>
          </a:xfrm>
        </p:spPr>
        <p:txBody>
          <a:bodyPr>
            <a:noAutofit/>
          </a:bodyPr>
          <a:lstStyle/>
          <a:p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সূরা আল- আন’আম </a:t>
            </a:r>
            <a:b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অবর্তীনঃ- মক্কায়  </a:t>
            </a:r>
            <a:b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আয়াতঃ- ১৬৫,</a:t>
            </a:r>
            <a:b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রুকুঃ-  ২০ 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31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07406" y="646387"/>
            <a:ext cx="8939049" cy="58174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7874" y="1105794"/>
            <a:ext cx="5492706" cy="1211738"/>
          </a:xfrm>
        </p:spPr>
        <p:txBody>
          <a:bodyPr>
            <a:normAutofit/>
          </a:bodyPr>
          <a:lstStyle/>
          <a:p>
            <a:r>
              <a:rPr lang="bn-IN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আলোচনা </a:t>
            </a:r>
            <a:endParaRPr lang="en-US" sz="6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74288" y="3342290"/>
            <a:ext cx="7353036" cy="111935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/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n-IN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সূরাঃ- আন’আম ১-৫ আয়াত  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25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Alternate Process 5"/>
          <p:cNvSpPr/>
          <p:nvPr/>
        </p:nvSpPr>
        <p:spPr>
          <a:xfrm>
            <a:off x="3153101" y="649917"/>
            <a:ext cx="2159877" cy="99322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3102" y="732277"/>
            <a:ext cx="1876098" cy="828509"/>
          </a:xfrm>
          <a:noFill/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 ফল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64330" y="1987402"/>
            <a:ext cx="7697296" cy="89157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শিক্ষার্থীরা.........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64330" y="3223231"/>
            <a:ext cx="8970579" cy="20109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+mj-lt"/>
              <a:buAutoNum type="arabicPeriod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সুরা আল-আন’আমের ১-৫ আয়াতের অনুবাদ বলতে পারবে।</a:t>
            </a:r>
          </a:p>
          <a:p>
            <a:pPr marL="457200" indent="-457200">
              <a:buFont typeface="+mj-lt"/>
              <a:buAutoNum type="arabicPeriod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শাব্দিক অর্থ বলতে পারবে।</a:t>
            </a:r>
          </a:p>
          <a:p>
            <a:pPr marL="457200" indent="-457200">
              <a:buFont typeface="+mj-lt"/>
              <a:buAutoNum type="arabicPeriod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শানে নুযুল বলতে পারবে।</a:t>
            </a:r>
          </a:p>
          <a:p>
            <a:pPr marL="457200" indent="-457200">
              <a:buFont typeface="+mj-lt"/>
              <a:buAutoNum type="arabicPeriod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আলো ও  অন্ধকারের পরিচয় জানতে পারবে।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28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091855" cy="754227"/>
          </a:xfrm>
        </p:spPr>
        <p:txBody>
          <a:bodyPr/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মনোরম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দৃশ্য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152" y="1352658"/>
            <a:ext cx="6628155" cy="4964718"/>
          </a:xfrm>
        </p:spPr>
      </p:pic>
    </p:spTree>
    <p:extLst>
      <p:ext uri="{BB962C8B-B14F-4D97-AF65-F5344CB8AC3E}">
        <p14:creationId xmlns:p14="http://schemas.microsoft.com/office/powerpoint/2010/main" val="419776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416" y="380890"/>
            <a:ext cx="5707116" cy="1242957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আয়া</a:t>
            </a: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তের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অনুবাদ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ঃ-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82416" y="3153103"/>
            <a:ext cx="9995338" cy="32161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sz="4000" dirty="0" smtClean="0">
                <a:solidFill>
                  <a:srgbClr val="FF0000"/>
                </a:solidFill>
                <a:latin typeface="NikoshBAN" panose="02000000000000000000" pitchFamily="2" charset="0"/>
                <a:cs typeface="+mn-cs"/>
              </a:rPr>
              <a:t>*الحمدلله الذي خلق السموت والارض وجعل الظلمات</a:t>
            </a:r>
            <a:r>
              <a:rPr lang="ar-SA" sz="4000" dirty="0" smtClean="0">
                <a:latin typeface="NikoshBAN" panose="02000000000000000000" pitchFamily="2" charset="0"/>
                <a:cs typeface="+mn-cs"/>
              </a:rPr>
              <a:t> </a:t>
            </a:r>
            <a:r>
              <a:rPr lang="ar-SA" sz="4000" dirty="0" smtClean="0">
                <a:solidFill>
                  <a:srgbClr val="FF0000"/>
                </a:solidFill>
                <a:latin typeface="NikoshBAN" panose="02000000000000000000" pitchFamily="2" charset="0"/>
                <a:cs typeface="+mn-cs"/>
              </a:rPr>
              <a:t>والنور*ثم الذين كفروا بر بهم يعدلون-</a:t>
            </a:r>
          </a:p>
          <a:p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100000"/>
              </a:lnSpc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প্রশংসা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আল্লাহর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জন্য;যিনি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আকাশসমুহ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অন্ধকার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এতদসত্ত্বে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কাফিরগন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প্রতিপালকের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সমকক্ষ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ar-SA" sz="3600" dirty="0" smtClean="0">
              <a:latin typeface="NikoshBAN" panose="02000000000000000000" pitchFamily="2" charset="0"/>
              <a:cs typeface="+mn-cs"/>
            </a:endParaRPr>
          </a:p>
          <a:p>
            <a:pPr>
              <a:lnSpc>
                <a:spcPct val="100000"/>
              </a:lnSpc>
            </a:pPr>
            <a:endParaRPr lang="ar-SA" sz="3600" dirty="0" smtClean="0">
              <a:latin typeface="NikoshBAN" panose="02000000000000000000" pitchFamily="2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235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546834" cy="1325563"/>
          </a:xfrm>
          <a:solidFill>
            <a:schemeClr val="accent4">
              <a:lumMod val="50000"/>
            </a:schemeClr>
          </a:solidFill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আয়া</a:t>
            </a: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তের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অনুবাদ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ঃ-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66649" y="2049517"/>
            <a:ext cx="979038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4000" dirty="0" smtClean="0">
                <a:latin typeface="NikoshBAN" panose="02000000000000000000" pitchFamily="2" charset="0"/>
              </a:rPr>
              <a:t>*</a:t>
            </a:r>
            <a:r>
              <a:rPr lang="ar-SA" sz="4000" dirty="0" smtClean="0">
                <a:solidFill>
                  <a:srgbClr val="FF0000"/>
                </a:solidFill>
                <a:latin typeface="NikoshBAN" panose="02000000000000000000" pitchFamily="2" charset="0"/>
              </a:rPr>
              <a:t>هو </a:t>
            </a:r>
            <a:r>
              <a:rPr lang="ar-SA" sz="4000" dirty="0">
                <a:solidFill>
                  <a:srgbClr val="FF0000"/>
                </a:solidFill>
                <a:latin typeface="NikoshBAN" panose="02000000000000000000" pitchFamily="2" charset="0"/>
              </a:rPr>
              <a:t>الذي </a:t>
            </a:r>
            <a:r>
              <a:rPr lang="ar-SA" sz="4000" dirty="0" smtClean="0">
                <a:solidFill>
                  <a:srgbClr val="FF0000"/>
                </a:solidFill>
                <a:latin typeface="NikoshBAN" panose="02000000000000000000" pitchFamily="2" charset="0"/>
              </a:rPr>
              <a:t>خلقكم من </a:t>
            </a:r>
            <a:r>
              <a:rPr lang="ar-SA" sz="4000" dirty="0">
                <a:solidFill>
                  <a:srgbClr val="FF0000"/>
                </a:solidFill>
                <a:latin typeface="NikoshBAN" panose="02000000000000000000" pitchFamily="2" charset="0"/>
              </a:rPr>
              <a:t>طين ثم قضي اجلا – واجل </a:t>
            </a:r>
            <a:r>
              <a:rPr lang="ar-SA" sz="4000" dirty="0" smtClean="0">
                <a:solidFill>
                  <a:srgbClr val="FF0000"/>
                </a:solidFill>
                <a:latin typeface="NikoshBAN" panose="02000000000000000000" pitchFamily="2" charset="0"/>
              </a:rPr>
              <a:t>مسمي عنده ثم انتم تمترون  </a:t>
            </a:r>
            <a:r>
              <a:rPr lang="ar-SA" sz="4000" dirty="0">
                <a:solidFill>
                  <a:srgbClr val="FF0000"/>
                </a:solidFill>
                <a:latin typeface="NikoshBAN" panose="02000000000000000000" pitchFamily="2" charset="0"/>
              </a:rPr>
              <a:t>-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76703" y="3894083"/>
            <a:ext cx="923859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তিনিই তোমাদেরকে মৃত্তিকা হতে সৃষ্টি করেছেন , অতঃপর এক কাল নিদির্ষ্ট করেছেন এবং আর একটি নির্ধারিত কাল আছে তার নিকট ,এতদসত্ত্বে ও তোমরা সন্দেহ পোষন করো।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17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46175"/>
            <a:ext cx="9803524" cy="1747454"/>
          </a:xfrm>
        </p:spPr>
        <p:txBody>
          <a:bodyPr/>
          <a:lstStyle/>
          <a:p>
            <a:pPr algn="r"/>
            <a:r>
              <a:rPr lang="ar-S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وهو الله في السموات وفي الارض – يعلم سركم وجهركم ويعلم ما تكسبون- 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5546834" cy="1325563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আয়া</a:t>
            </a: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তের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অনুবাদ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ঃ-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355833" y="4193629"/>
            <a:ext cx="9711560" cy="242788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আসমান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জমিনে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গোপন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প্রকাশ্য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জানেনএবং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তাও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জানেন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7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171</TotalTime>
  <Words>388</Words>
  <Application>Microsoft Office PowerPoint</Application>
  <PresentationFormat>Widescreen</PresentationFormat>
  <Paragraphs>64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33" baseType="lpstr">
      <vt:lpstr>Arial</vt:lpstr>
      <vt:lpstr>Calibri</vt:lpstr>
      <vt:lpstr>Calibri Light</vt:lpstr>
      <vt:lpstr>Century Gothic</vt:lpstr>
      <vt:lpstr>Corbel</vt:lpstr>
      <vt:lpstr>NikoshBAN</vt:lpstr>
      <vt:lpstr>Times New Roman</vt:lpstr>
      <vt:lpstr>Trebuchet MS</vt:lpstr>
      <vt:lpstr>Vrinda</vt:lpstr>
      <vt:lpstr>Wingdings 3</vt:lpstr>
      <vt:lpstr>Wisp</vt:lpstr>
      <vt:lpstr>Office Theme</vt:lpstr>
      <vt:lpstr>Facet</vt:lpstr>
      <vt:lpstr>Parallax</vt:lpstr>
      <vt:lpstr>সুভেচ্ছা </vt:lpstr>
      <vt:lpstr>পরিচিতি </vt:lpstr>
      <vt:lpstr>সূরা আল- আন’আম  অবর্তীনঃ- মক্কায়   আয়াতঃ- ১৬৫,  রুকুঃ-  ২০ </vt:lpstr>
      <vt:lpstr>আজকের আলোচনা </vt:lpstr>
      <vt:lpstr>শিখন ফল </vt:lpstr>
      <vt:lpstr>ছবি দ্বারা মনোরম দৃশ্য লক্ষ্য করা যায়। </vt:lpstr>
      <vt:lpstr>আয়াতের অনুবাদ  লক্ষ্য করিঃ- </vt:lpstr>
      <vt:lpstr>আয়াতের অনুবাদ লক্ষ্য করিঃ- </vt:lpstr>
      <vt:lpstr>وهو الله في السموات وفي الارض – يعلم سركم وجهركم ويعلم ما تكسبون- </vt:lpstr>
      <vt:lpstr>وما تأ تيهم من اية من ايت ربهم الا كانوا عنها معرضين - </vt:lpstr>
      <vt:lpstr>فقد كذبوا بالحق لما جاءهم – فسوف يأتيهم انبؤا ما كانو به يستهزءون- </vt:lpstr>
      <vt:lpstr>অন্ধকারের প্রতিকি ছবি </vt:lpstr>
      <vt:lpstr>PowerPoint Presentation</vt:lpstr>
      <vt:lpstr>শাব্দিক অর্থ  </vt:lpstr>
      <vt:lpstr>PowerPoint Presentation</vt:lpstr>
      <vt:lpstr>  একক কাজ </vt:lpstr>
      <vt:lpstr>দলীয় কাজ </vt:lpstr>
      <vt:lpstr>বাড়ির কাজ </vt:lpstr>
      <vt:lpstr>ধন্যবাদ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সুভেচ্ছা </dc:title>
  <dc:creator>Abdur Rob</dc:creator>
  <cp:lastModifiedBy>Abdur Rob</cp:lastModifiedBy>
  <cp:revision>54</cp:revision>
  <dcterms:created xsi:type="dcterms:W3CDTF">2019-12-19T13:48:02Z</dcterms:created>
  <dcterms:modified xsi:type="dcterms:W3CDTF">2019-12-26T03:34:09Z</dcterms:modified>
</cp:coreProperties>
</file>