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1" r:id="rId6"/>
    <p:sldId id="260" r:id="rId7"/>
    <p:sldId id="281" r:id="rId8"/>
    <p:sldId id="280" r:id="rId9"/>
    <p:sldId id="263" r:id="rId10"/>
    <p:sldId id="264" r:id="rId11"/>
    <p:sldId id="265" r:id="rId12"/>
    <p:sldId id="266" r:id="rId13"/>
    <p:sldId id="269" r:id="rId14"/>
    <p:sldId id="270" r:id="rId15"/>
    <p:sldId id="271" r:id="rId16"/>
    <p:sldId id="272" r:id="rId17"/>
    <p:sldId id="273" r:id="rId18"/>
    <p:sldId id="274" r:id="rId19"/>
    <p:sldId id="276" r:id="rId20"/>
    <p:sldId id="277" r:id="rId21"/>
    <p:sldId id="278" r:id="rId22"/>
    <p:sldId id="279" r:id="rId2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FF99"/>
    <a:srgbClr val="AFEA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>
      <p:cViewPr>
        <p:scale>
          <a:sx n="71" d="100"/>
          <a:sy n="71" d="100"/>
        </p:scale>
        <p:origin x="1356" y="7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jpeg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3ED48F6-99FF-4F19-8935-85EA4FE503CA}" type="doc">
      <dgm:prSet loTypeId="urn:microsoft.com/office/officeart/2008/layout/RadialCluster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1307FD2-5948-40AC-8E74-C490C77B253B}">
      <dgm:prSet phldrT="[Text]" phldr="1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en-US" dirty="0"/>
        </a:p>
      </dgm:t>
    </dgm:pt>
    <dgm:pt modelId="{59831717-D175-4AD6-A839-375A711ACF08}" type="parTrans" cxnId="{93122480-87EC-466E-B07A-780056D46E31}">
      <dgm:prSet/>
      <dgm:spPr/>
      <dgm:t>
        <a:bodyPr/>
        <a:lstStyle/>
        <a:p>
          <a:endParaRPr lang="en-US"/>
        </a:p>
      </dgm:t>
    </dgm:pt>
    <dgm:pt modelId="{7C797DFB-A8B0-429F-9FFC-77FCFF251BAC}" type="sibTrans" cxnId="{93122480-87EC-466E-B07A-780056D46E31}">
      <dgm:prSet/>
      <dgm:spPr/>
      <dgm:t>
        <a:bodyPr/>
        <a:lstStyle/>
        <a:p>
          <a:endParaRPr lang="en-US"/>
        </a:p>
      </dgm:t>
    </dgm:pt>
    <dgm:pt modelId="{A4EA4304-CE2A-428E-A664-A470EEA9F22B}">
      <dgm:prSet phldrT="[Text]"/>
      <dgm:spPr/>
      <dgm:t>
        <a:bodyPr/>
        <a:lstStyle/>
        <a:p>
          <a:r>
            <a:rPr lang="bn-BD" dirty="0">
              <a:latin typeface="Shonar Bangla" pitchFamily="34" charset="0"/>
              <a:cs typeface="Shonar Bangla" pitchFamily="34" charset="0"/>
            </a:rPr>
            <a:t>জন্ম ১৯২৯ ঢাকায়</a:t>
          </a:r>
          <a:endParaRPr lang="en-US" dirty="0">
            <a:latin typeface="Shonar Bangla" pitchFamily="34" charset="0"/>
            <a:cs typeface="Shonar Bangla" pitchFamily="34" charset="0"/>
          </a:endParaRPr>
        </a:p>
      </dgm:t>
    </dgm:pt>
    <dgm:pt modelId="{0BA4C08E-EDA4-4AE2-BC8A-104524A45A2D}" type="parTrans" cxnId="{B47ADF71-B719-4B90-86A8-22F744F5A326}">
      <dgm:prSet/>
      <dgm:spPr/>
      <dgm:t>
        <a:bodyPr/>
        <a:lstStyle/>
        <a:p>
          <a:endParaRPr lang="en-US"/>
        </a:p>
      </dgm:t>
    </dgm:pt>
    <dgm:pt modelId="{3D46639A-43D4-4C51-AF59-889D2222B9AD}" type="sibTrans" cxnId="{B47ADF71-B719-4B90-86A8-22F744F5A326}">
      <dgm:prSet/>
      <dgm:spPr/>
      <dgm:t>
        <a:bodyPr/>
        <a:lstStyle/>
        <a:p>
          <a:endParaRPr lang="en-US"/>
        </a:p>
      </dgm:t>
    </dgm:pt>
    <dgm:pt modelId="{39DFE01C-F663-4165-B999-232966970858}">
      <dgm:prSet phldrT="[Text]"/>
      <dgm:spPr/>
      <dgm:t>
        <a:bodyPr/>
        <a:lstStyle/>
        <a:p>
          <a:r>
            <a:rPr lang="bn-BD" dirty="0">
              <a:latin typeface="Shonar Bangla" pitchFamily="34" charset="0"/>
              <a:cs typeface="Shonar Bangla" pitchFamily="34" charset="0"/>
            </a:rPr>
            <a:t>শিক্ষা , ঢাকা বিশ্ববিদ্যালয়</a:t>
          </a:r>
          <a:endParaRPr lang="en-US" dirty="0">
            <a:latin typeface="Shonar Bangla" pitchFamily="34" charset="0"/>
            <a:cs typeface="Shonar Bangla" pitchFamily="34" charset="0"/>
          </a:endParaRPr>
        </a:p>
      </dgm:t>
    </dgm:pt>
    <dgm:pt modelId="{87577327-F238-43C6-B7D1-63CD21413773}" type="parTrans" cxnId="{447808D1-D27F-40EB-AA3C-CCACA0C4B45B}">
      <dgm:prSet/>
      <dgm:spPr/>
      <dgm:t>
        <a:bodyPr/>
        <a:lstStyle/>
        <a:p>
          <a:endParaRPr lang="en-US"/>
        </a:p>
      </dgm:t>
    </dgm:pt>
    <dgm:pt modelId="{86866FAE-5A88-4487-B578-C7134DBE994C}" type="sibTrans" cxnId="{447808D1-D27F-40EB-AA3C-CCACA0C4B45B}">
      <dgm:prSet/>
      <dgm:spPr/>
      <dgm:t>
        <a:bodyPr/>
        <a:lstStyle/>
        <a:p>
          <a:endParaRPr lang="en-US"/>
        </a:p>
      </dgm:t>
    </dgm:pt>
    <dgm:pt modelId="{FC60797A-3403-4700-8CCE-759A58F03D6A}">
      <dgm:prSet phldrT="[Text]"/>
      <dgm:spPr/>
      <dgm:t>
        <a:bodyPr/>
        <a:lstStyle/>
        <a:p>
          <a:r>
            <a:rPr lang="bn-BD" dirty="0">
              <a:latin typeface="Shonar Bangla" pitchFamily="34" charset="0"/>
              <a:cs typeface="Shonar Bangla" pitchFamily="34" charset="0"/>
            </a:rPr>
            <a:t>মৃত্যু ২০০৬ ঢাকায়</a:t>
          </a:r>
          <a:endParaRPr lang="en-US" dirty="0">
            <a:latin typeface="Shonar Bangla" pitchFamily="34" charset="0"/>
            <a:cs typeface="Shonar Bangla" pitchFamily="34" charset="0"/>
          </a:endParaRPr>
        </a:p>
      </dgm:t>
    </dgm:pt>
    <dgm:pt modelId="{CC8A0801-F44F-4A29-B671-C3A0E419FB31}" type="parTrans" cxnId="{6D49E0C1-FF08-44C4-9FC8-DA4A64EFDDBA}">
      <dgm:prSet/>
      <dgm:spPr/>
      <dgm:t>
        <a:bodyPr/>
        <a:lstStyle/>
        <a:p>
          <a:endParaRPr lang="en-US"/>
        </a:p>
      </dgm:t>
    </dgm:pt>
    <dgm:pt modelId="{5EAF26DD-6FD2-41E0-A55B-9746C25639D8}" type="sibTrans" cxnId="{6D49E0C1-FF08-44C4-9FC8-DA4A64EFDDBA}">
      <dgm:prSet/>
      <dgm:spPr/>
      <dgm:t>
        <a:bodyPr/>
        <a:lstStyle/>
        <a:p>
          <a:endParaRPr lang="en-US"/>
        </a:p>
      </dgm:t>
    </dgm:pt>
    <dgm:pt modelId="{A84EF95D-11C5-4AE0-A56A-2738DB582D24}">
      <dgm:prSet/>
      <dgm:spPr/>
      <dgm:t>
        <a:bodyPr/>
        <a:lstStyle/>
        <a:p>
          <a:r>
            <a:rPr lang="bn-BD" dirty="0">
              <a:latin typeface="Shonar Bangla" pitchFamily="34" charset="0"/>
              <a:cs typeface="Shonar Bangla" pitchFamily="34" charset="0"/>
            </a:rPr>
            <a:t>বাংলা একাডেমি পুরস্কার  ১৯৬৯</a:t>
          </a:r>
          <a:endParaRPr lang="en-US" dirty="0">
            <a:latin typeface="Shonar Bangla" pitchFamily="34" charset="0"/>
            <a:cs typeface="Shonar Bangla" pitchFamily="34" charset="0"/>
          </a:endParaRPr>
        </a:p>
      </dgm:t>
    </dgm:pt>
    <dgm:pt modelId="{80A38D5C-A110-4DAE-8AF0-5F0F49B0576A}" type="parTrans" cxnId="{A7AD8641-C9B9-4239-B410-5FDBA604FBB6}">
      <dgm:prSet/>
      <dgm:spPr/>
      <dgm:t>
        <a:bodyPr/>
        <a:lstStyle/>
        <a:p>
          <a:endParaRPr lang="en-US"/>
        </a:p>
      </dgm:t>
    </dgm:pt>
    <dgm:pt modelId="{A02FBE74-841E-4F63-8499-133AB229B56A}" type="sibTrans" cxnId="{A7AD8641-C9B9-4239-B410-5FDBA604FBB6}">
      <dgm:prSet/>
      <dgm:spPr/>
      <dgm:t>
        <a:bodyPr/>
        <a:lstStyle/>
        <a:p>
          <a:endParaRPr lang="en-US"/>
        </a:p>
      </dgm:t>
    </dgm:pt>
    <dgm:pt modelId="{C8F08B73-DA49-40F9-9FC3-6A82559E33EC}">
      <dgm:prSet/>
      <dgm:spPr/>
      <dgm:t>
        <a:bodyPr/>
        <a:lstStyle/>
        <a:p>
          <a:r>
            <a:rPr lang="bn-BD" dirty="0">
              <a:latin typeface="Shonar Bangla" pitchFamily="34" charset="0"/>
              <a:cs typeface="Shonar Bangla" pitchFamily="34" charset="0"/>
            </a:rPr>
            <a:t>প্রধানত, কবি</a:t>
          </a:r>
          <a:endParaRPr lang="en-US" dirty="0">
            <a:latin typeface="Shonar Bangla" pitchFamily="34" charset="0"/>
            <a:cs typeface="Shonar Bangla" pitchFamily="34" charset="0"/>
          </a:endParaRPr>
        </a:p>
      </dgm:t>
    </dgm:pt>
    <dgm:pt modelId="{9C150C07-CA02-4E37-8385-F65E8106703E}" type="parTrans" cxnId="{1416CD3B-DF05-4565-B511-73BC7531A3EB}">
      <dgm:prSet/>
      <dgm:spPr/>
      <dgm:t>
        <a:bodyPr/>
        <a:lstStyle/>
        <a:p>
          <a:endParaRPr lang="en-US"/>
        </a:p>
      </dgm:t>
    </dgm:pt>
    <dgm:pt modelId="{F25095C8-2371-4B40-B4A0-404EEBEDC88C}" type="sibTrans" cxnId="{1416CD3B-DF05-4565-B511-73BC7531A3EB}">
      <dgm:prSet/>
      <dgm:spPr/>
      <dgm:t>
        <a:bodyPr/>
        <a:lstStyle/>
        <a:p>
          <a:endParaRPr lang="en-US"/>
        </a:p>
      </dgm:t>
    </dgm:pt>
    <dgm:pt modelId="{63BE6354-C714-434D-8730-70C67563BB45}">
      <dgm:prSet/>
      <dgm:spPr/>
      <dgm:t>
        <a:bodyPr/>
        <a:lstStyle/>
        <a:p>
          <a:r>
            <a:rPr lang="bn-BD" dirty="0">
              <a:latin typeface="Shonar Bangla" pitchFamily="34" charset="0"/>
              <a:cs typeface="Shonar Bangla" pitchFamily="34" charset="0"/>
            </a:rPr>
            <a:t>পেশা, সাংবাদিকতা</a:t>
          </a:r>
          <a:endParaRPr lang="en-US" dirty="0">
            <a:latin typeface="Shonar Bangla" pitchFamily="34" charset="0"/>
            <a:cs typeface="Shonar Bangla" pitchFamily="34" charset="0"/>
          </a:endParaRPr>
        </a:p>
      </dgm:t>
    </dgm:pt>
    <dgm:pt modelId="{D4F4AC92-790E-4D13-8A89-8D6268E48C28}" type="parTrans" cxnId="{2EA972CB-B97D-4BC2-9EEB-3DBA90B2F2F3}">
      <dgm:prSet/>
      <dgm:spPr/>
      <dgm:t>
        <a:bodyPr/>
        <a:lstStyle/>
        <a:p>
          <a:endParaRPr lang="en-US"/>
        </a:p>
      </dgm:t>
    </dgm:pt>
    <dgm:pt modelId="{F8B84BF1-6AC9-4940-8AAC-15AC39C7AB22}" type="sibTrans" cxnId="{2EA972CB-B97D-4BC2-9EEB-3DBA90B2F2F3}">
      <dgm:prSet/>
      <dgm:spPr/>
      <dgm:t>
        <a:bodyPr/>
        <a:lstStyle/>
        <a:p>
          <a:endParaRPr lang="en-US"/>
        </a:p>
      </dgm:t>
    </dgm:pt>
    <dgm:pt modelId="{654A5E48-2704-4B56-BBEF-F03428471D3B}" type="pres">
      <dgm:prSet presAssocID="{43ED48F6-99FF-4F19-8935-85EA4FE503CA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</dgm:pt>
    <dgm:pt modelId="{CC57A5CB-B6BB-4BF1-9EFF-4F7711DCC35D}" type="pres">
      <dgm:prSet presAssocID="{01307FD2-5948-40AC-8E74-C490C77B253B}" presName="singleCycle" presStyleCnt="0"/>
      <dgm:spPr/>
    </dgm:pt>
    <dgm:pt modelId="{07B3C6BC-D1A3-4CC6-9034-924765726002}" type="pres">
      <dgm:prSet presAssocID="{01307FD2-5948-40AC-8E74-C490C77B253B}" presName="singleCenter" presStyleLbl="node1" presStyleIdx="0" presStyleCnt="7" custScaleX="170790" custScaleY="153072" custLinFactNeighborX="839" custLinFactNeighborY="351">
        <dgm:presLayoutVars>
          <dgm:chMax val="7"/>
          <dgm:chPref val="7"/>
        </dgm:presLayoutVars>
      </dgm:prSet>
      <dgm:spPr/>
    </dgm:pt>
    <dgm:pt modelId="{B4A71388-BE5A-429E-9E0C-BEC21DC3BF8A}" type="pres">
      <dgm:prSet presAssocID="{0BA4C08E-EDA4-4AE2-BC8A-104524A45A2D}" presName="Name56" presStyleLbl="parChTrans1D2" presStyleIdx="0" presStyleCnt="6"/>
      <dgm:spPr/>
    </dgm:pt>
    <dgm:pt modelId="{16ED0F49-1888-4A45-912E-7B2964C3BD18}" type="pres">
      <dgm:prSet presAssocID="{A4EA4304-CE2A-428E-A664-A470EEA9F22B}" presName="text0" presStyleLbl="node1" presStyleIdx="1" presStyleCnt="7">
        <dgm:presLayoutVars>
          <dgm:bulletEnabled val="1"/>
        </dgm:presLayoutVars>
      </dgm:prSet>
      <dgm:spPr/>
    </dgm:pt>
    <dgm:pt modelId="{60A7DBA9-AF0F-4CC5-90CA-CAD245CE87D1}" type="pres">
      <dgm:prSet presAssocID="{87577327-F238-43C6-B7D1-63CD21413773}" presName="Name56" presStyleLbl="parChTrans1D2" presStyleIdx="1" presStyleCnt="6"/>
      <dgm:spPr/>
    </dgm:pt>
    <dgm:pt modelId="{6D00145A-9916-4C5E-AEA1-B1F3E68A8613}" type="pres">
      <dgm:prSet presAssocID="{39DFE01C-F663-4165-B999-232966970858}" presName="text0" presStyleLbl="node1" presStyleIdx="2" presStyleCnt="7">
        <dgm:presLayoutVars>
          <dgm:bulletEnabled val="1"/>
        </dgm:presLayoutVars>
      </dgm:prSet>
      <dgm:spPr/>
    </dgm:pt>
    <dgm:pt modelId="{4E4A13AA-80B5-4A62-B271-E4CE2544E7A2}" type="pres">
      <dgm:prSet presAssocID="{D4F4AC92-790E-4D13-8A89-8D6268E48C28}" presName="Name56" presStyleLbl="parChTrans1D2" presStyleIdx="2" presStyleCnt="6"/>
      <dgm:spPr/>
    </dgm:pt>
    <dgm:pt modelId="{4CA73C0E-92B5-4DFF-8950-787D8FF7F425}" type="pres">
      <dgm:prSet presAssocID="{63BE6354-C714-434D-8730-70C67563BB45}" presName="text0" presStyleLbl="node1" presStyleIdx="3" presStyleCnt="7">
        <dgm:presLayoutVars>
          <dgm:bulletEnabled val="1"/>
        </dgm:presLayoutVars>
      </dgm:prSet>
      <dgm:spPr/>
    </dgm:pt>
    <dgm:pt modelId="{228F76DB-15FE-4B2C-8238-C3AE28C1E8C5}" type="pres">
      <dgm:prSet presAssocID="{9C150C07-CA02-4E37-8385-F65E8106703E}" presName="Name56" presStyleLbl="parChTrans1D2" presStyleIdx="3" presStyleCnt="6"/>
      <dgm:spPr/>
    </dgm:pt>
    <dgm:pt modelId="{1F3738DE-AB89-432F-A153-F64C6FF2F81A}" type="pres">
      <dgm:prSet presAssocID="{C8F08B73-DA49-40F9-9FC3-6A82559E33EC}" presName="text0" presStyleLbl="node1" presStyleIdx="4" presStyleCnt="7">
        <dgm:presLayoutVars>
          <dgm:bulletEnabled val="1"/>
        </dgm:presLayoutVars>
      </dgm:prSet>
      <dgm:spPr/>
    </dgm:pt>
    <dgm:pt modelId="{BD2AB411-890D-4664-8343-3477876EFC0E}" type="pres">
      <dgm:prSet presAssocID="{80A38D5C-A110-4DAE-8AF0-5F0F49B0576A}" presName="Name56" presStyleLbl="parChTrans1D2" presStyleIdx="4" presStyleCnt="6"/>
      <dgm:spPr/>
    </dgm:pt>
    <dgm:pt modelId="{3909DE83-B550-4978-B7EF-131AA0A954FF}" type="pres">
      <dgm:prSet presAssocID="{A84EF95D-11C5-4AE0-A56A-2738DB582D24}" presName="text0" presStyleLbl="node1" presStyleIdx="5" presStyleCnt="7">
        <dgm:presLayoutVars>
          <dgm:bulletEnabled val="1"/>
        </dgm:presLayoutVars>
      </dgm:prSet>
      <dgm:spPr/>
    </dgm:pt>
    <dgm:pt modelId="{B57369F0-A1CD-47AC-9F9F-BCBACF569AC8}" type="pres">
      <dgm:prSet presAssocID="{CC8A0801-F44F-4A29-B671-C3A0E419FB31}" presName="Name56" presStyleLbl="parChTrans1D2" presStyleIdx="5" presStyleCnt="6"/>
      <dgm:spPr/>
    </dgm:pt>
    <dgm:pt modelId="{4EF5E6FD-8B43-4F56-8A86-983C0DECE595}" type="pres">
      <dgm:prSet presAssocID="{FC60797A-3403-4700-8CCE-759A58F03D6A}" presName="text0" presStyleLbl="node1" presStyleIdx="6" presStyleCnt="7">
        <dgm:presLayoutVars>
          <dgm:bulletEnabled val="1"/>
        </dgm:presLayoutVars>
      </dgm:prSet>
      <dgm:spPr/>
    </dgm:pt>
  </dgm:ptLst>
  <dgm:cxnLst>
    <dgm:cxn modelId="{CA32F902-A7AD-4504-AD7A-135287B45367}" type="presOf" srcId="{CC8A0801-F44F-4A29-B671-C3A0E419FB31}" destId="{B57369F0-A1CD-47AC-9F9F-BCBACF569AC8}" srcOrd="0" destOrd="0" presId="urn:microsoft.com/office/officeart/2008/layout/RadialCluster"/>
    <dgm:cxn modelId="{DBCC9C09-F237-4D44-99DD-FAB9878984EB}" type="presOf" srcId="{A84EF95D-11C5-4AE0-A56A-2738DB582D24}" destId="{3909DE83-B550-4978-B7EF-131AA0A954FF}" srcOrd="0" destOrd="0" presId="urn:microsoft.com/office/officeart/2008/layout/RadialCluster"/>
    <dgm:cxn modelId="{1CEF0328-E990-4FA3-8792-DC7317D26301}" type="presOf" srcId="{A4EA4304-CE2A-428E-A664-A470EEA9F22B}" destId="{16ED0F49-1888-4A45-912E-7B2964C3BD18}" srcOrd="0" destOrd="0" presId="urn:microsoft.com/office/officeart/2008/layout/RadialCluster"/>
    <dgm:cxn modelId="{1416CD3B-DF05-4565-B511-73BC7531A3EB}" srcId="{01307FD2-5948-40AC-8E74-C490C77B253B}" destId="{C8F08B73-DA49-40F9-9FC3-6A82559E33EC}" srcOrd="3" destOrd="0" parTransId="{9C150C07-CA02-4E37-8385-F65E8106703E}" sibTransId="{F25095C8-2371-4B40-B4A0-404EEBEDC88C}"/>
    <dgm:cxn modelId="{A7AD8641-C9B9-4239-B410-5FDBA604FBB6}" srcId="{01307FD2-5948-40AC-8E74-C490C77B253B}" destId="{A84EF95D-11C5-4AE0-A56A-2738DB582D24}" srcOrd="4" destOrd="0" parTransId="{80A38D5C-A110-4DAE-8AF0-5F0F49B0576A}" sibTransId="{A02FBE74-841E-4F63-8499-133AB229B56A}"/>
    <dgm:cxn modelId="{1147D148-6019-4C49-8937-67EAB68F1C15}" type="presOf" srcId="{80A38D5C-A110-4DAE-8AF0-5F0F49B0576A}" destId="{BD2AB411-890D-4664-8343-3477876EFC0E}" srcOrd="0" destOrd="0" presId="urn:microsoft.com/office/officeart/2008/layout/RadialCluster"/>
    <dgm:cxn modelId="{65B4D46B-7AAD-460D-933D-EDCAB8A7A076}" type="presOf" srcId="{9C150C07-CA02-4E37-8385-F65E8106703E}" destId="{228F76DB-15FE-4B2C-8238-C3AE28C1E8C5}" srcOrd="0" destOrd="0" presId="urn:microsoft.com/office/officeart/2008/layout/RadialCluster"/>
    <dgm:cxn modelId="{B47ADF71-B719-4B90-86A8-22F744F5A326}" srcId="{01307FD2-5948-40AC-8E74-C490C77B253B}" destId="{A4EA4304-CE2A-428E-A664-A470EEA9F22B}" srcOrd="0" destOrd="0" parTransId="{0BA4C08E-EDA4-4AE2-BC8A-104524A45A2D}" sibTransId="{3D46639A-43D4-4C51-AF59-889D2222B9AD}"/>
    <dgm:cxn modelId="{1AD5AF54-8EF0-459C-B22A-1F817263D972}" type="presOf" srcId="{D4F4AC92-790E-4D13-8A89-8D6268E48C28}" destId="{4E4A13AA-80B5-4A62-B271-E4CE2544E7A2}" srcOrd="0" destOrd="0" presId="urn:microsoft.com/office/officeart/2008/layout/RadialCluster"/>
    <dgm:cxn modelId="{4641447E-9581-464B-AA9A-8417555C4906}" type="presOf" srcId="{01307FD2-5948-40AC-8E74-C490C77B253B}" destId="{07B3C6BC-D1A3-4CC6-9034-924765726002}" srcOrd="0" destOrd="0" presId="urn:microsoft.com/office/officeart/2008/layout/RadialCluster"/>
    <dgm:cxn modelId="{93122480-87EC-466E-B07A-780056D46E31}" srcId="{43ED48F6-99FF-4F19-8935-85EA4FE503CA}" destId="{01307FD2-5948-40AC-8E74-C490C77B253B}" srcOrd="0" destOrd="0" parTransId="{59831717-D175-4AD6-A839-375A711ACF08}" sibTransId="{7C797DFB-A8B0-429F-9FFC-77FCFF251BAC}"/>
    <dgm:cxn modelId="{7E314799-7F4F-4156-A267-8783B378D238}" type="presOf" srcId="{0BA4C08E-EDA4-4AE2-BC8A-104524A45A2D}" destId="{B4A71388-BE5A-429E-9E0C-BEC21DC3BF8A}" srcOrd="0" destOrd="0" presId="urn:microsoft.com/office/officeart/2008/layout/RadialCluster"/>
    <dgm:cxn modelId="{6D49E0C1-FF08-44C4-9FC8-DA4A64EFDDBA}" srcId="{01307FD2-5948-40AC-8E74-C490C77B253B}" destId="{FC60797A-3403-4700-8CCE-759A58F03D6A}" srcOrd="5" destOrd="0" parTransId="{CC8A0801-F44F-4A29-B671-C3A0E419FB31}" sibTransId="{5EAF26DD-6FD2-41E0-A55B-9746C25639D8}"/>
    <dgm:cxn modelId="{AF8BE9C2-5C2E-4A69-8551-917118FD0169}" type="presOf" srcId="{C8F08B73-DA49-40F9-9FC3-6A82559E33EC}" destId="{1F3738DE-AB89-432F-A153-F64C6FF2F81A}" srcOrd="0" destOrd="0" presId="urn:microsoft.com/office/officeart/2008/layout/RadialCluster"/>
    <dgm:cxn modelId="{FD7CDDC5-3577-4729-941E-ABA3605349E9}" type="presOf" srcId="{43ED48F6-99FF-4F19-8935-85EA4FE503CA}" destId="{654A5E48-2704-4B56-BBEF-F03428471D3B}" srcOrd="0" destOrd="0" presId="urn:microsoft.com/office/officeart/2008/layout/RadialCluster"/>
    <dgm:cxn modelId="{2EA972CB-B97D-4BC2-9EEB-3DBA90B2F2F3}" srcId="{01307FD2-5948-40AC-8E74-C490C77B253B}" destId="{63BE6354-C714-434D-8730-70C67563BB45}" srcOrd="2" destOrd="0" parTransId="{D4F4AC92-790E-4D13-8A89-8D6268E48C28}" sibTransId="{F8B84BF1-6AC9-4940-8AAC-15AC39C7AB22}"/>
    <dgm:cxn modelId="{447808D1-D27F-40EB-AA3C-CCACA0C4B45B}" srcId="{01307FD2-5948-40AC-8E74-C490C77B253B}" destId="{39DFE01C-F663-4165-B999-232966970858}" srcOrd="1" destOrd="0" parTransId="{87577327-F238-43C6-B7D1-63CD21413773}" sibTransId="{86866FAE-5A88-4487-B578-C7134DBE994C}"/>
    <dgm:cxn modelId="{838560D2-59D1-424A-89EE-497B8F9EF3A0}" type="presOf" srcId="{FC60797A-3403-4700-8CCE-759A58F03D6A}" destId="{4EF5E6FD-8B43-4F56-8A86-983C0DECE595}" srcOrd="0" destOrd="0" presId="urn:microsoft.com/office/officeart/2008/layout/RadialCluster"/>
    <dgm:cxn modelId="{22E5B8D6-112B-43E8-B8C4-617D6C425CA0}" type="presOf" srcId="{87577327-F238-43C6-B7D1-63CD21413773}" destId="{60A7DBA9-AF0F-4CC5-90CA-CAD245CE87D1}" srcOrd="0" destOrd="0" presId="urn:microsoft.com/office/officeart/2008/layout/RadialCluster"/>
    <dgm:cxn modelId="{1133D2D7-C8FB-47A3-B0F4-75AD350DD08F}" type="presOf" srcId="{63BE6354-C714-434D-8730-70C67563BB45}" destId="{4CA73C0E-92B5-4DFF-8950-787D8FF7F425}" srcOrd="0" destOrd="0" presId="urn:microsoft.com/office/officeart/2008/layout/RadialCluster"/>
    <dgm:cxn modelId="{6168F1DA-D86C-4AE7-A317-F826710E65F6}" type="presOf" srcId="{39DFE01C-F663-4165-B999-232966970858}" destId="{6D00145A-9916-4C5E-AEA1-B1F3E68A8613}" srcOrd="0" destOrd="0" presId="urn:microsoft.com/office/officeart/2008/layout/RadialCluster"/>
    <dgm:cxn modelId="{544D8DF3-7AA7-4682-9780-0ADCBED29BBB}" type="presParOf" srcId="{654A5E48-2704-4B56-BBEF-F03428471D3B}" destId="{CC57A5CB-B6BB-4BF1-9EFF-4F7711DCC35D}" srcOrd="0" destOrd="0" presId="urn:microsoft.com/office/officeart/2008/layout/RadialCluster"/>
    <dgm:cxn modelId="{CC1B8EC2-8EA2-4472-A4FE-3584C60B4377}" type="presParOf" srcId="{CC57A5CB-B6BB-4BF1-9EFF-4F7711DCC35D}" destId="{07B3C6BC-D1A3-4CC6-9034-924765726002}" srcOrd="0" destOrd="0" presId="urn:microsoft.com/office/officeart/2008/layout/RadialCluster"/>
    <dgm:cxn modelId="{477350CF-7012-4E6C-A429-F3585AB35C01}" type="presParOf" srcId="{CC57A5CB-B6BB-4BF1-9EFF-4F7711DCC35D}" destId="{B4A71388-BE5A-429E-9E0C-BEC21DC3BF8A}" srcOrd="1" destOrd="0" presId="urn:microsoft.com/office/officeart/2008/layout/RadialCluster"/>
    <dgm:cxn modelId="{18561BE2-71ED-4358-8B4D-47177842C88A}" type="presParOf" srcId="{CC57A5CB-B6BB-4BF1-9EFF-4F7711DCC35D}" destId="{16ED0F49-1888-4A45-912E-7B2964C3BD18}" srcOrd="2" destOrd="0" presId="urn:microsoft.com/office/officeart/2008/layout/RadialCluster"/>
    <dgm:cxn modelId="{D3D03EED-0F2D-4790-A4FD-54C00AF6A49F}" type="presParOf" srcId="{CC57A5CB-B6BB-4BF1-9EFF-4F7711DCC35D}" destId="{60A7DBA9-AF0F-4CC5-90CA-CAD245CE87D1}" srcOrd="3" destOrd="0" presId="urn:microsoft.com/office/officeart/2008/layout/RadialCluster"/>
    <dgm:cxn modelId="{7E52998C-B5B2-4968-9E24-B62CB38CC800}" type="presParOf" srcId="{CC57A5CB-B6BB-4BF1-9EFF-4F7711DCC35D}" destId="{6D00145A-9916-4C5E-AEA1-B1F3E68A8613}" srcOrd="4" destOrd="0" presId="urn:microsoft.com/office/officeart/2008/layout/RadialCluster"/>
    <dgm:cxn modelId="{E5594E84-D436-442F-AB00-FF1C92003545}" type="presParOf" srcId="{CC57A5CB-B6BB-4BF1-9EFF-4F7711DCC35D}" destId="{4E4A13AA-80B5-4A62-B271-E4CE2544E7A2}" srcOrd="5" destOrd="0" presId="urn:microsoft.com/office/officeart/2008/layout/RadialCluster"/>
    <dgm:cxn modelId="{BD810A10-AD1D-4F96-9D7F-3F473B9E8067}" type="presParOf" srcId="{CC57A5CB-B6BB-4BF1-9EFF-4F7711DCC35D}" destId="{4CA73C0E-92B5-4DFF-8950-787D8FF7F425}" srcOrd="6" destOrd="0" presId="urn:microsoft.com/office/officeart/2008/layout/RadialCluster"/>
    <dgm:cxn modelId="{83DFA234-65D6-414E-BDA0-DFE8E33CC664}" type="presParOf" srcId="{CC57A5CB-B6BB-4BF1-9EFF-4F7711DCC35D}" destId="{228F76DB-15FE-4B2C-8238-C3AE28C1E8C5}" srcOrd="7" destOrd="0" presId="urn:microsoft.com/office/officeart/2008/layout/RadialCluster"/>
    <dgm:cxn modelId="{66494F3A-8EF2-4FA4-A57B-85C3F6D67764}" type="presParOf" srcId="{CC57A5CB-B6BB-4BF1-9EFF-4F7711DCC35D}" destId="{1F3738DE-AB89-432F-A153-F64C6FF2F81A}" srcOrd="8" destOrd="0" presId="urn:microsoft.com/office/officeart/2008/layout/RadialCluster"/>
    <dgm:cxn modelId="{6BC2EB71-BA85-4EB1-8374-11E65D8B5AC0}" type="presParOf" srcId="{CC57A5CB-B6BB-4BF1-9EFF-4F7711DCC35D}" destId="{BD2AB411-890D-4664-8343-3477876EFC0E}" srcOrd="9" destOrd="0" presId="urn:microsoft.com/office/officeart/2008/layout/RadialCluster"/>
    <dgm:cxn modelId="{02034C19-02B6-43E9-A15B-AFB0914E8382}" type="presParOf" srcId="{CC57A5CB-B6BB-4BF1-9EFF-4F7711DCC35D}" destId="{3909DE83-B550-4978-B7EF-131AA0A954FF}" srcOrd="10" destOrd="0" presId="urn:microsoft.com/office/officeart/2008/layout/RadialCluster"/>
    <dgm:cxn modelId="{98872BBA-9721-4B5C-ABB1-B09D8E559CFD}" type="presParOf" srcId="{CC57A5CB-B6BB-4BF1-9EFF-4F7711DCC35D}" destId="{B57369F0-A1CD-47AC-9F9F-BCBACF569AC8}" srcOrd="11" destOrd="0" presId="urn:microsoft.com/office/officeart/2008/layout/RadialCluster"/>
    <dgm:cxn modelId="{EC5EB7DF-C277-4208-A56C-73D33D8C886D}" type="presParOf" srcId="{CC57A5CB-B6BB-4BF1-9EFF-4F7711DCC35D}" destId="{4EF5E6FD-8B43-4F56-8A86-983C0DECE595}" srcOrd="12" destOrd="0" presId="urn:microsoft.com/office/officeart/2008/layout/RadialCluster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7B3C6BC-D1A3-4CC6-9034-924765726002}">
      <dsp:nvSpPr>
        <dsp:cNvPr id="0" name=""/>
        <dsp:cNvSpPr/>
      </dsp:nvSpPr>
      <dsp:spPr>
        <a:xfrm>
          <a:off x="1818648" y="1346200"/>
          <a:ext cx="2524754" cy="2262832"/>
        </a:xfrm>
        <a:prstGeom prst="roundRect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0" tIns="88900" rIns="88900" bIns="88900" numCol="1" spcCol="1270" anchor="ctr" anchorCtr="0">
          <a:noAutofit/>
        </a:bodyPr>
        <a:lstStyle/>
        <a:p>
          <a:pPr marL="0" lvl="0" indent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500" kern="1200" dirty="0"/>
        </a:p>
      </dsp:txBody>
      <dsp:txXfrm>
        <a:off x="1929110" y="1456662"/>
        <a:ext cx="2303830" cy="2041908"/>
      </dsp:txXfrm>
    </dsp:sp>
    <dsp:sp modelId="{B4A71388-BE5A-429E-9E0C-BEC21DC3BF8A}">
      <dsp:nvSpPr>
        <dsp:cNvPr id="0" name=""/>
        <dsp:cNvSpPr/>
      </dsp:nvSpPr>
      <dsp:spPr>
        <a:xfrm rot="16142722">
          <a:off x="2881523" y="1168535"/>
          <a:ext cx="355378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355378" y="0"/>
              </a:lnTo>
            </a:path>
          </a:pathLst>
        </a:custGeom>
        <a:noFill/>
        <a:ln w="1905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6ED0F49-1888-4A45-912E-7B2964C3BD18}">
      <dsp:nvSpPr>
        <dsp:cNvPr id="0" name=""/>
        <dsp:cNvSpPr/>
      </dsp:nvSpPr>
      <dsp:spPr>
        <a:xfrm>
          <a:off x="2552776" y="423"/>
          <a:ext cx="990447" cy="99044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0" tIns="50800" rIns="50800" bIns="508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BD" sz="2000" kern="1200" dirty="0">
              <a:latin typeface="Shonar Bangla" pitchFamily="34" charset="0"/>
              <a:cs typeface="Shonar Bangla" pitchFamily="34" charset="0"/>
            </a:rPr>
            <a:t>জন্ম ১৯২৯ ঢাকায়</a:t>
          </a:r>
          <a:endParaRPr lang="en-US" sz="2000" kern="1200" dirty="0">
            <a:latin typeface="Shonar Bangla" pitchFamily="34" charset="0"/>
            <a:cs typeface="Shonar Bangla" pitchFamily="34" charset="0"/>
          </a:endParaRPr>
        </a:p>
      </dsp:txBody>
      <dsp:txXfrm>
        <a:off x="2601126" y="48773"/>
        <a:ext cx="893747" cy="893747"/>
      </dsp:txXfrm>
    </dsp:sp>
    <dsp:sp modelId="{60A7DBA9-AF0F-4CC5-90CA-CAD245CE87D1}">
      <dsp:nvSpPr>
        <dsp:cNvPr id="0" name=""/>
        <dsp:cNvSpPr/>
      </dsp:nvSpPr>
      <dsp:spPr>
        <a:xfrm rot="8949707">
          <a:off x="4250153" y="1749665"/>
          <a:ext cx="100343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00343" y="0"/>
              </a:lnTo>
            </a:path>
          </a:pathLst>
        </a:custGeom>
        <a:noFill/>
        <a:ln w="1905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D00145A-9916-4C5E-AEA1-B1F3E68A8613}">
      <dsp:nvSpPr>
        <dsp:cNvPr id="0" name=""/>
        <dsp:cNvSpPr/>
      </dsp:nvSpPr>
      <dsp:spPr>
        <a:xfrm>
          <a:off x="4257246" y="984499"/>
          <a:ext cx="990447" cy="99044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BD" sz="1800" kern="1200" dirty="0">
              <a:latin typeface="Shonar Bangla" pitchFamily="34" charset="0"/>
              <a:cs typeface="Shonar Bangla" pitchFamily="34" charset="0"/>
            </a:rPr>
            <a:t>শিক্ষা , ঢাকা বিশ্ববিদ্যালয়</a:t>
          </a:r>
          <a:endParaRPr lang="en-US" sz="1800" kern="1200" dirty="0">
            <a:latin typeface="Shonar Bangla" pitchFamily="34" charset="0"/>
            <a:cs typeface="Shonar Bangla" pitchFamily="34" charset="0"/>
          </a:endParaRPr>
        </a:p>
      </dsp:txBody>
      <dsp:txXfrm>
        <a:off x="4305596" y="1032849"/>
        <a:ext cx="893747" cy="893747"/>
      </dsp:txXfrm>
    </dsp:sp>
    <dsp:sp modelId="{4E4A13AA-80B5-4A62-B271-E4CE2544E7A2}">
      <dsp:nvSpPr>
        <dsp:cNvPr id="0" name=""/>
        <dsp:cNvSpPr/>
      </dsp:nvSpPr>
      <dsp:spPr>
        <a:xfrm rot="12608089">
          <a:off x="4250514" y="3185409"/>
          <a:ext cx="99620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99620" y="0"/>
              </a:lnTo>
            </a:path>
          </a:pathLst>
        </a:custGeom>
        <a:noFill/>
        <a:ln w="1905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CA73C0E-92B5-4DFF-8950-787D8FF7F425}">
      <dsp:nvSpPr>
        <dsp:cNvPr id="0" name=""/>
        <dsp:cNvSpPr/>
      </dsp:nvSpPr>
      <dsp:spPr>
        <a:xfrm>
          <a:off x="4257246" y="2952652"/>
          <a:ext cx="990447" cy="99044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BD" sz="1800" kern="1200" dirty="0">
              <a:latin typeface="Shonar Bangla" pitchFamily="34" charset="0"/>
              <a:cs typeface="Shonar Bangla" pitchFamily="34" charset="0"/>
            </a:rPr>
            <a:t>পেশা, সাংবাদিকতা</a:t>
          </a:r>
          <a:endParaRPr lang="en-US" sz="1800" kern="1200" dirty="0">
            <a:latin typeface="Shonar Bangla" pitchFamily="34" charset="0"/>
            <a:cs typeface="Shonar Bangla" pitchFamily="34" charset="0"/>
          </a:endParaRPr>
        </a:p>
      </dsp:txBody>
      <dsp:txXfrm>
        <a:off x="4305596" y="3001002"/>
        <a:ext cx="893747" cy="893747"/>
      </dsp:txXfrm>
    </dsp:sp>
    <dsp:sp modelId="{228F76DB-15FE-4B2C-8238-C3AE28C1E8C5}">
      <dsp:nvSpPr>
        <dsp:cNvPr id="0" name=""/>
        <dsp:cNvSpPr/>
      </dsp:nvSpPr>
      <dsp:spPr>
        <a:xfrm rot="5458088">
          <a:off x="2895265" y="3772880"/>
          <a:ext cx="327742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327742" y="0"/>
              </a:lnTo>
            </a:path>
          </a:pathLst>
        </a:custGeom>
        <a:noFill/>
        <a:ln w="1905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F3738DE-AB89-432F-A153-F64C6FF2F81A}">
      <dsp:nvSpPr>
        <dsp:cNvPr id="0" name=""/>
        <dsp:cNvSpPr/>
      </dsp:nvSpPr>
      <dsp:spPr>
        <a:xfrm>
          <a:off x="2552776" y="3936728"/>
          <a:ext cx="990447" cy="99044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0" tIns="63500" rIns="63500" bIns="6350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BD" sz="2500" kern="1200" dirty="0">
              <a:latin typeface="Shonar Bangla" pitchFamily="34" charset="0"/>
              <a:cs typeface="Shonar Bangla" pitchFamily="34" charset="0"/>
            </a:rPr>
            <a:t>প্রধানত, কবি</a:t>
          </a:r>
          <a:endParaRPr lang="en-US" sz="2500" kern="1200" dirty="0">
            <a:latin typeface="Shonar Bangla" pitchFamily="34" charset="0"/>
            <a:cs typeface="Shonar Bangla" pitchFamily="34" charset="0"/>
          </a:endParaRPr>
        </a:p>
      </dsp:txBody>
      <dsp:txXfrm>
        <a:off x="2601126" y="3985078"/>
        <a:ext cx="893747" cy="893747"/>
      </dsp:txXfrm>
    </dsp:sp>
    <dsp:sp modelId="{BD2AB411-890D-4664-8343-3477876EFC0E}">
      <dsp:nvSpPr>
        <dsp:cNvPr id="0" name=""/>
        <dsp:cNvSpPr/>
      </dsp:nvSpPr>
      <dsp:spPr>
        <a:xfrm rot="19849197">
          <a:off x="1817187" y="3176944"/>
          <a:ext cx="23027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3027" y="0"/>
              </a:lnTo>
            </a:path>
          </a:pathLst>
        </a:custGeom>
        <a:noFill/>
        <a:ln w="1905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909DE83-B550-4978-B7EF-131AA0A954FF}">
      <dsp:nvSpPr>
        <dsp:cNvPr id="0" name=""/>
        <dsp:cNvSpPr/>
      </dsp:nvSpPr>
      <dsp:spPr>
        <a:xfrm>
          <a:off x="848305" y="2952652"/>
          <a:ext cx="990447" cy="99044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BD" sz="1500" kern="1200" dirty="0">
              <a:latin typeface="Shonar Bangla" pitchFamily="34" charset="0"/>
              <a:cs typeface="Shonar Bangla" pitchFamily="34" charset="0"/>
            </a:rPr>
            <a:t>বাংলা একাডেমি পুরস্কার  ১৯৬৯</a:t>
          </a:r>
          <a:endParaRPr lang="en-US" sz="1500" kern="1200" dirty="0">
            <a:latin typeface="Shonar Bangla" pitchFamily="34" charset="0"/>
            <a:cs typeface="Shonar Bangla" pitchFamily="34" charset="0"/>
          </a:endParaRPr>
        </a:p>
      </dsp:txBody>
      <dsp:txXfrm>
        <a:off x="896655" y="3001002"/>
        <a:ext cx="893747" cy="893747"/>
      </dsp:txXfrm>
    </dsp:sp>
    <dsp:sp modelId="{B57369F0-A1CD-47AC-9F9F-BCBACF569AC8}">
      <dsp:nvSpPr>
        <dsp:cNvPr id="0" name=""/>
        <dsp:cNvSpPr/>
      </dsp:nvSpPr>
      <dsp:spPr>
        <a:xfrm rot="1792198">
          <a:off x="1817108" y="1758371"/>
          <a:ext cx="23185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3185" y="0"/>
              </a:lnTo>
            </a:path>
          </a:pathLst>
        </a:custGeom>
        <a:noFill/>
        <a:ln w="1905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EF5E6FD-8B43-4F56-8A86-983C0DECE595}">
      <dsp:nvSpPr>
        <dsp:cNvPr id="0" name=""/>
        <dsp:cNvSpPr/>
      </dsp:nvSpPr>
      <dsp:spPr>
        <a:xfrm>
          <a:off x="848305" y="984499"/>
          <a:ext cx="990447" cy="99044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260" tIns="48260" rIns="48260" bIns="4826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BD" sz="1900" kern="1200" dirty="0">
              <a:latin typeface="Shonar Bangla" pitchFamily="34" charset="0"/>
              <a:cs typeface="Shonar Bangla" pitchFamily="34" charset="0"/>
            </a:rPr>
            <a:t>মৃত্যু ২০০৬ ঢাকায়</a:t>
          </a:r>
          <a:endParaRPr lang="en-US" sz="1900" kern="1200" dirty="0">
            <a:latin typeface="Shonar Bangla" pitchFamily="34" charset="0"/>
            <a:cs typeface="Shonar Bangla" pitchFamily="34" charset="0"/>
          </a:endParaRPr>
        </a:p>
      </dsp:txBody>
      <dsp:txXfrm>
        <a:off x="896655" y="1032849"/>
        <a:ext cx="893747" cy="89374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RadialCluster">
  <dgm:title val=""/>
  <dgm:desc val=""/>
  <dgm:catLst>
    <dgm:cat type="relationship" pri="19500"/>
    <dgm:cat type="cycle" pri="1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alg type="composite">
      <dgm:param type="ar" val="1.00"/>
    </dgm:alg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cnt="1 0" func="cnt" op="equ" val="1">
            <dgm:constrLst>
              <dgm:constr type="l" for="ch" forName="textCenter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r" for="ch" forName="cycle_1" refType="w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5" axis="ch ch" ptType="node node" cnt="1 0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6" axis="ch ch" ptType="node node" cnt="1 0" func="cnt" op="equ" val="3">
            <dgm:choose name="Name7">
              <dgm:if name="Name8" axis="ch ch ch" ptType="node node node" st="1 2 0" cnt="1 1 0" func="cnt" op="equ" val="1">
                <dgm:choose name="Name9">
                  <dgm:if name="Name10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12">
                <dgm:choose name="Name13">
                  <dgm:if name="Name14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5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16" axis="ch ch" ptType="node node" cnt="1 0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r" for="ch" forName="cycle_2" refType="w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l" for="ch" forName="cycle_4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17" axis="ch ch" ptType="node node" cnt="1 0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r" for="ch" forName="cycle_3" refType="w" fact="0.89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l" for="ch" forName="cycle_4" refType="w" fact="0.11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18" axis="ch ch" ptType="node node" cnt="1 0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r" for="ch" forName="cycle_3" refType="w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l" for="ch" forName="cycle_6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19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r" for="ch" forName="cycle_2" refType="w" fact="0.938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r" for="ch" forName="cycle_3" refType="w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r" for="ch" forName="cycle_4" refType="w" fact="0.8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l" for="ch" forName="cycle_5" refType="w" fact="0.2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l" for="ch" forName="cycle_6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l" for="ch" forName="cycle_7" refType="w" fact="0.062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if>
      <dgm:else name="Name20">
        <dgm:choose name="Name21">
          <dgm:if name="Name22" axis="ch ch" ptType="node node" func="cnt" op="equ" val="1">
            <dgm:constrLst>
              <dgm:constr type="r" for="ch" forName="textCenter" refType="w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l" for="ch" forName="cycle_1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23" axis="ch ch" ptType="node node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24" axis="ch ch" ptType="node node" func="cnt" op="equ" val="3">
            <dgm:choose name="Name25">
              <dgm:if name="Name26" axis="ch ch ch" ptType="node node node" st="1 2 0" cnt="1 1 0" func="cnt" op="equ" val="1">
                <dgm:choose name="Name27">
                  <dgm:if name="Name28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29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30">
                <dgm:choose name="Name31">
                  <dgm:if name="Name32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33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34" axis="ch ch" ptType="node node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l" for="ch" forName="cycle_2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r" for="ch" forName="cycle_4" refType="w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35" axis="ch ch" ptType="node node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l" for="ch" forName="cycle_3" refType="w" fact="0.11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r" for="ch" forName="cycle_4" refType="w" fact="0.89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36" axis="ch ch" ptType="node node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l" for="ch" forName="cycle_3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r" for="ch" forName="cycle_6" refType="w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37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l" for="ch" forName="cycle_2" refType="w" fact="0.062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l" for="ch" forName="cycle_3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l" for="ch" forName="cycle_4" refType="w" fact="0.2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r" for="ch" forName="cycle_5" refType="w" fact="0.8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r" for="ch" forName="cycle_6" refType="w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r" for="ch" forName="cycle_7" refType="w" fact="0.938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else>
    </dgm:choose>
    <dgm:forEach name="Name38" axis="ch" ptType="node" cnt="1">
      <dgm:choose name="Name39">
        <dgm:if name="Name40" axis="des" func="maxDepth" op="lte" val="1">
          <dgm:layoutNode name="singleCycle">
            <dgm:choose name="Name41">
              <dgm:if name="Name42" axis="ch" ptType="node" func="cnt" op="equ" val="1">
                <dgm:choose name="Name43">
                  <dgm:if name="Name44" func="var" arg="dir" op="equ" val="norm">
                    <dgm:alg type="cycle">
                      <dgm:param type="stAng" val="90"/>
                      <dgm:param type="ctrShpMap" val="fNode"/>
                    </dgm:alg>
                  </dgm:if>
                  <dgm:else name="Name45">
                    <dgm:alg type="cycle">
                      <dgm:param type="stAng" val="-90"/>
                      <dgm:param type="spanAng" val="-360"/>
                      <dgm:param type="ctrShpMap" val="fNode"/>
                    </dgm:alg>
                  </dgm:else>
                </dgm:choose>
              </dgm:if>
              <dgm:else name="Name46">
                <dgm:choose name="Name47">
                  <dgm:if name="Name48" func="var" arg="dir" op="equ" val="norm">
                    <dgm:alg type="cycle">
                      <dgm:param type="ctrShpMap" val="fNode"/>
                    </dgm:alg>
                  </dgm:if>
                  <dgm:else name="Name49">
                    <dgm:alg type="cycle">
                      <dgm:param type="spanAng" val="-360"/>
                      <dgm:param type="ctrShpMap" val="fNode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hoose name="Name50">
              <dgm:if name="Name51" axis="ch" ptType="node" func="cnt" op="equ" val="0">
                <dgm:constrLst>
                  <dgm:constr type="w" for="ch" forName="singleCenter" refType="w"/>
                  <dgm:constr type="h" for="ch" forName="singleCenter" refType="w" refFor="ch" refForName="singleCenter"/>
                </dgm:constrLst>
              </dgm:if>
              <dgm:if name="Name52" axis="ch" ptType="node" func="cnt" op="equ" val="1">
                <dgm:constrLst>
                  <dgm:constr type="w" for="ch" forName="singleCenter" refType="w" fact="0.5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if>
              <dgm:else name="Name53">
                <dgm:constrLst>
                  <dgm:constr type="w" for="ch" forName="singleCenter" refType="w" fact="0.3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else>
            </dgm:choose>
            <dgm:layoutNode name="singleCenter" styleLbl="node1">
              <dgm:varLst>
                <dgm:chMax val="7"/>
                <dgm:chPref val="7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self" ptType="node"/>
              <dgm:constrLst>
                <dgm:constr type="tMarg" refType="primFontSz" fact="0.2"/>
                <dgm:constr type="bMarg" refType="primFontSz" fact="0.2"/>
                <dgm:constr type="lMarg" refType="primFontSz" fact="0.2"/>
                <dgm:constr type="rMarg" refType="primFontSz" fact="0.2"/>
              </dgm:constrLst>
              <dgm:ruleLst>
                <dgm:rule type="primFontSz" val="5" fact="NaN" max="NaN"/>
              </dgm:ruleLst>
            </dgm:layoutNode>
            <dgm:forEach name="Name54" axis="ch" cnt="21">
              <dgm:forEach name="Name55" axis="self" ptType="parTrans">
                <dgm:layoutNode name="Name56">
                  <dgm:alg type="conn">
                    <dgm:param type="dim" val="1D"/>
                    <dgm:param type="begPts" val="auto"/>
                    <dgm:param type="endPts" val="auto"/>
                    <dgm:param type="begSty" val="noArr"/>
                    <dgm:param type="endSty" val="noArr"/>
                  </dgm:alg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forEach name="Name57" axis="self" ptType="node">
                <dgm:layoutNode name="text0" styleLbl="node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/>
                  </dgm:shape>
                  <dgm:presOf axis="desOrSelf" ptType="node"/>
                  <dgm:constrLst>
                    <dgm:constr type="userS"/>
                    <dgm:constr type="w" refType="userS"/>
                    <dgm:constr type="h" refType="w"/>
                    <dgm:constr type="tMarg" refType="primFontSz" fact="0.2"/>
                    <dgm:constr type="bMarg" refType="primFontSz" fact="0.2"/>
                    <dgm:constr type="lMarg" refType="primFontSz" fact="0.2"/>
                    <dgm:constr type="rMarg" refType="primFontSz" fact="0.2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if>
        <dgm:else name="Name58">
          <dgm:layoutNode name="textCenter" styleLbl="node1">
            <dgm:alg type="tx"/>
            <dgm:shape xmlns:r="http://schemas.openxmlformats.org/officeDocument/2006/relationships" type="roundRect" r:blip="">
              <dgm:adjLst/>
            </dgm:shape>
            <dgm:presOf axis="self" ptType="node"/>
            <dgm:constrLst>
              <dgm:constr type="tMarg" refType="primFontSz" fact="0.2"/>
              <dgm:constr type="bMarg" refType="primFontSz" fact="0.2"/>
              <dgm:constr type="lMarg" refType="primFontSz" fact="0.2"/>
              <dgm:constr type="rMarg" refType="primFontSz" fact="0.2"/>
            </dgm:constrLst>
            <dgm:ruleLst>
              <dgm:rule type="primFontSz" val="5" fact="NaN" max="NaN"/>
            </dgm:ruleLst>
          </dgm:layoutNode>
          <dgm:choose name="Name59">
            <dgm:if name="Name60" axis="ch" ptType="node" func="cnt" op="gte" val="1">
              <dgm:layoutNode name="cycle_1">
                <dgm:choose name="Name61">
                  <dgm:if name="Name62" func="var" arg="dir" op="equ" val="norm">
                    <dgm:choose name="Name63">
                      <dgm:if name="Name64" axis="ch" ptType="node" func="cnt" op="equ" val="1">
                        <dgm:choose name="Name65">
                          <dgm:if name="Name66" axis="ch ch" ptType="node node" st="1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67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68">
                            <dgm:alg type="cycle">
                              <dgm:param type="ctrShpMap" val="fNode"/>
                              <dgm:param type="stAng" val="0"/>
                              <dgm:param type="spanAng" val="180"/>
                            </dgm:alg>
                          </dgm:else>
                        </dgm:choose>
                      </dgm:if>
                      <dgm:if name="Name69" axis="ch" ptType="node" func="cnt" op="equ" val="2">
                        <dgm:choose name="Name70">
                          <dgm:if name="Name7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3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4" axis="ch" ptType="node" func="cnt" op="equ" val="3">
                        <dgm:choose name="Name75">
                          <dgm:if name="Name7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8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9" axis="ch" ptType="node" func="cnt" op="equ" val="4">
                        <dgm:choose name="Name80">
                          <dgm:if name="Name8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3">
                            <dgm:alg type="cycle">
                              <dgm:param type="ctrShpMap" val="fNode"/>
                              <dgm:param type="stAng" val="292.5"/>
                              <dgm:param type="spanAng" val="135"/>
                            </dgm:alg>
                          </dgm:else>
                        </dgm:choose>
                      </dgm:if>
                      <dgm:if name="Name84" axis="ch" ptType="node" func="cnt" op="equ" val="5">
                        <dgm:choose name="Name85">
                          <dgm:if name="Name8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89" axis="ch" ptType="node" func="cnt" op="equ" val="6">
                        <dgm:choose name="Name90">
                          <dgm:if name="Name9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94" axis="ch" ptType="node" func="cnt" op="gte" val="7">
                        <dgm:choose name="Name95">
                          <dgm:if name="Name9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99"/>
                    </dgm:choose>
                  </dgm:if>
                  <dgm:else name="Name100">
                    <dgm:choose name="Name101">
                      <dgm:if name="Name102" axis="ch" ptType="node" func="cnt" op="equ" val="1">
                        <dgm:choose name="Name103">
                          <dgm:if name="Name104" axis="ch ch" ptType="node node" st="1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05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06">
                            <dgm:alg type="cycle">
                              <dgm:param type="ctrShpMap" val="fNode"/>
                              <dgm:param type="stAng" val="0"/>
                              <dgm:param type="spanAng" val="-180"/>
                            </dgm:alg>
                          </dgm:else>
                        </dgm:choose>
                      </dgm:if>
                      <dgm:if name="Name107" axis="ch" ptType="node" func="cnt" op="equ" val="2">
                        <dgm:choose name="Name108">
                          <dgm:if name="Name10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1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2" axis="ch" ptType="node" func="cnt" op="equ" val="3">
                        <dgm:choose name="Name113">
                          <dgm:if name="Name11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6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7" axis="ch" ptType="node" func="cnt" op="equ" val="4">
                        <dgm:choose name="Name118">
                          <dgm:if name="Name11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1">
                            <dgm:alg type="cycle">
                              <dgm:param type="ctrShpMap" val="fNode"/>
                              <dgm:param type="stAng" val="67.5"/>
                              <dgm:param type="spanAng" val="-135"/>
                            </dgm:alg>
                          </dgm:else>
                        </dgm:choose>
                      </dgm:if>
                      <dgm:if name="Name122" axis="ch" ptType="node" func="cnt" op="equ" val="5">
                        <dgm:choose name="Name123">
                          <dgm:if name="Name12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27" axis="ch" ptType="node" func="cnt" op="equ" val="6">
                        <dgm:choose name="Name128">
                          <dgm:if name="Name12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32" axis="ch" ptType="node" func="cnt" op="gte" val="7">
                        <dgm:choose name="Name133">
                          <dgm:if name="Name13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137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138" axis="ch" ptType="node" cnt="1">
                  <dgm:layoutNode name="childCenter1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139" axis="ch">
                    <dgm:forEach name="Name140" axis="self" ptType="parTrans">
                      <dgm:layoutNode name="Name141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142" axis="self" ptType="node">
                      <dgm:layoutNode name="text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143" axis="ch" ptType="parTrans" cnt="1">
                <dgm:layoutNode name="Name144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1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145"/>
          </dgm:choose>
          <dgm:choose name="Name146">
            <dgm:if name="Name147" axis="ch" ptType="node" func="cnt" op="gte" val="2">
              <dgm:layoutNode name="cycle_2">
                <dgm:choose name="Name148">
                  <dgm:if name="Name149" func="var" arg="dir" op="equ" val="norm">
                    <dgm:choose name="Name150">
                      <dgm:if name="Name151" axis="ch" ptType="node" func="cnt" op="equ" val="2">
                        <dgm:choose name="Name152">
                          <dgm:if name="Name153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54" axis="ch ch" ptType="node node" st="2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155">
                            <dgm:alg type="cycle">
                              <dgm:param type="ctrShpMap" val="fNode"/>
                              <dgm:param type="stAng" val="90"/>
                              <dgm:param type="spanAng" val="180"/>
                            </dgm:alg>
                          </dgm:else>
                        </dgm:choose>
                      </dgm:if>
                      <dgm:if name="Name156" axis="ch" ptType="node" func="cnt" op="equ" val="3">
                        <dgm:choose name="Name157">
                          <dgm:if name="Name158" axis="ch ch" ptType="node node" st="2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159" axis="ch ch" ptType="node node" st="2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  <dgm:param type="horzAlign" val="r"/>
                              <dgm:param type="vertAlign" val="b"/>
                            </dgm:alg>
                          </dgm:if>
                          <dgm:else name="Name160">
                            <dgm:alg type="cycle">
                              <dgm:param type="ctrShpMap" val="fNode"/>
                              <dgm:param type="stAng" val="30"/>
                              <dgm:param type="spanAng" val="180"/>
                            </dgm:alg>
                          </dgm:else>
                        </dgm:choose>
                      </dgm:if>
                      <dgm:if name="Name161" axis="ch" ptType="node" func="cnt" op="equ" val="4">
                        <dgm:choose name="Name162">
                          <dgm:if name="Name163" axis="ch ch" ptType="node node" st="2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164" axis="ch ch" ptType="node node" st="2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165">
                            <dgm:alg type="cycle">
                              <dgm:param type="ctrShpMap" val="fNode"/>
                              <dgm:param type="stAng" val="22.5"/>
                              <dgm:param type="spanAng" val="135"/>
                            </dgm:alg>
                          </dgm:else>
                        </dgm:choose>
                      </dgm:if>
                      <dgm:if name="Name166" axis="ch" ptType="node" func="cnt" op="equ" val="5">
                        <dgm:choose name="Name167">
                          <dgm:if name="Name168" axis="ch ch" ptType="node node" st="2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169" axis="ch ch" ptType="node node" st="2 1" cnt="1 0" func="cnt" op="equ" val="2">
                            <dgm:alg type="cycle">
                              <dgm:param type="ctrShpMap" val="fNode"/>
                              <dgm:param type="stAng" val="27"/>
                              <dgm:param type="spanAng" val="90"/>
                            </dgm:alg>
                          </dgm:if>
                          <dgm:else name="Name17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1" axis="ch" ptType="node" func="cnt" op="equ" val="6">
                        <dgm:choose name="Name172">
                          <dgm:if name="Name173" axis="ch ch" ptType="node node" st="2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174" axis="ch ch" ptType="node node" st="2 1" cnt="1 0" func="cnt" op="equ" val="2">
                            <dgm:alg type="cycle">
                              <dgm:param type="ctrShpMap" val="fNode"/>
                              <dgm:param type="stAng" val="15"/>
                              <dgm:param type="spanAng" val="90"/>
                            </dgm:alg>
                          </dgm:if>
                          <dgm:else name="Name175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6" axis="ch" ptType="node" func="cnt" op="gte" val="7">
                        <dgm:choose name="Name177">
                          <dgm:if name="Name178" axis="ch ch" ptType="node node" st="2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179" axis="ch ch" ptType="node node" st="2 1" cnt="1 0" func="cnt" op="equ" val="2">
                            <dgm:alg type="cycle">
                              <dgm:param type="ctrShpMap" val="fNode"/>
                              <dgm:param type="stAng" val="6"/>
                              <dgm:param type="spanAng" val="90"/>
                            </dgm:alg>
                          </dgm:if>
                          <dgm:else name="Name18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181"/>
                    </dgm:choose>
                  </dgm:if>
                  <dgm:else name="Name182">
                    <dgm:choose name="Name183">
                      <dgm:if name="Name184" axis="ch" ptType="node" func="cnt" op="equ" val="2">
                        <dgm:choose name="Name185">
                          <dgm:if name="Name186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87" axis="ch ch" ptType="node node" st="2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188">
                            <dgm:alg type="cycle">
                              <dgm:param type="ctrShpMap" val="fNode"/>
                              <dgm:param type="stAng" val="270"/>
                              <dgm:param type="spanAng" val="-180"/>
                            </dgm:alg>
                          </dgm:else>
                        </dgm:choose>
                      </dgm:if>
                      <dgm:if name="Name189" axis="ch" ptType="node" func="cnt" op="equ" val="3">
                        <dgm:choose name="Name190">
                          <dgm:if name="Name191" axis="ch ch" ptType="node node" st="2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192" axis="ch ch" ptType="node node" st="2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  <dgm:param type="horzAlign" val="l"/>
                              <dgm:param type="vertAlign" val="b"/>
                            </dgm:alg>
                          </dgm:if>
                          <dgm:else name="Name193">
                            <dgm:alg type="cycle">
                              <dgm:param type="ctrShpMap" val="fNode"/>
                              <dgm:param type="stAng" val="330"/>
                              <dgm:param type="spanAng" val="-180"/>
                            </dgm:alg>
                          </dgm:else>
                        </dgm:choose>
                      </dgm:if>
                      <dgm:if name="Name194" axis="ch" ptType="node" func="cnt" op="equ" val="4">
                        <dgm:choose name="Name195">
                          <dgm:if name="Name196" axis="ch ch" ptType="node node" st="2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97" axis="ch ch" ptType="node node" st="2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98">
                            <dgm:alg type="cycle">
                              <dgm:param type="ctrShpMap" val="fNode"/>
                              <dgm:param type="stAng" val="337.5"/>
                              <dgm:param type="spanAng" val="-135"/>
                            </dgm:alg>
                          </dgm:else>
                        </dgm:choose>
                      </dgm:if>
                      <dgm:if name="Name199" axis="ch" ptType="node" func="cnt" op="equ" val="5">
                        <dgm:choose name="Name200">
                          <dgm:if name="Name201" axis="ch ch" ptType="node node" st="2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202" axis="ch ch" ptType="node node" st="2 1" cnt="1 0" func="cnt" op="equ" val="2">
                            <dgm:alg type="cycle">
                              <dgm:param type="ctrShpMap" val="fNode"/>
                              <dgm:param type="stAng" val="333"/>
                              <dgm:param type="spanAng" val="-90"/>
                            </dgm:alg>
                          </dgm:if>
                          <dgm:else name="Name20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4" axis="ch" ptType="node" func="cnt" op="equ" val="6">
                        <dgm:choose name="Name205">
                          <dgm:if name="Name206" axis="ch ch" ptType="node node" st="2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207" axis="ch ch" ptType="node node" st="2 1" cnt="1 0" func="cnt" op="equ" val="2">
                            <dgm:alg type="cycle">
                              <dgm:param type="ctrShpMap" val="fNode"/>
                              <dgm:param type="stAng" val="345"/>
                              <dgm:param type="spanAng" val="-90"/>
                            </dgm:alg>
                          </dgm:if>
                          <dgm:else name="Name20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9" axis="ch" ptType="node" func="cnt" op="gte" val="7">
                        <dgm:choose name="Name210">
                          <dgm:if name="Name211" axis="ch ch" ptType="node node" st="2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212" axis="ch ch" ptType="node node" st="2 1" cnt="1 0" func="cnt" op="equ" val="2">
                            <dgm:alg type="cycle">
                              <dgm:param type="ctrShpMap" val="fNode"/>
                              <dgm:param type="stAng" val="353"/>
                              <dgm:param type="spanAng" val="-90"/>
                            </dgm:alg>
                          </dgm:if>
                          <dgm:else name="Name21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14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15" axis="ch" ptType="node" st="2" cnt="1">
                  <dgm:layoutNode name="childCenter2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16" axis="ch">
                    <dgm:forEach name="Name217" axis="self" ptType="parTrans">
                      <dgm:layoutNode name="Name218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19" axis="self" ptType="node">
                      <dgm:layoutNode name="text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20" axis="ch" ptType="parTrans" st="2" cnt="1">
                <dgm:layoutNode name="Name221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22"/>
          </dgm:choose>
          <dgm:choose name="Name223">
            <dgm:if name="Name224" axis="ch" ptType="node" func="cnt" op="gte" val="3">
              <dgm:layoutNode name="cycle_3">
                <dgm:choose name="Name225">
                  <dgm:if name="Name226" func="var" arg="dir" op="equ" val="norm">
                    <dgm:choose name="Name227">
                      <dgm:if name="Name228" axis="ch" ptType="node" func="cnt" op="equ" val="3">
                        <dgm:choose name="Name229">
                          <dgm:if name="Name230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231" axis="ch ch" ptType="node node" st="3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  <dgm:param type="horzAlign" val="l"/>
                              <dgm:param type="vertAlign" val="b"/>
                            </dgm:alg>
                          </dgm:if>
                          <dgm:else name="Name232">
                            <dgm:alg type="cycle">
                              <dgm:param type="ctrShpMap" val="fNode"/>
                              <dgm:param type="stAng" val="150"/>
                              <dgm:param type="spanAng" val="180"/>
                            </dgm:alg>
                          </dgm:else>
                        </dgm:choose>
                      </dgm:if>
                      <dgm:if name="Name233" axis="ch" ptType="node" func="cnt" op="equ" val="4">
                        <dgm:choose name="Name234">
                          <dgm:if name="Name235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36" axis="ch ch" ptType="node node" st="3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237">
                            <dgm:alg type="cycle">
                              <dgm:param type="ctrShpMap" val="fNode"/>
                              <dgm:param type="stAng" val="112.5"/>
                              <dgm:param type="spanAng" val="135"/>
                            </dgm:alg>
                          </dgm:else>
                        </dgm:choose>
                      </dgm:if>
                      <dgm:if name="Name238" axis="ch" ptType="node" func="cnt" op="equ" val="5">
                        <dgm:choose name="Name239">
                          <dgm:if name="Name240" axis="ch ch" ptType="node node" st="3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241" axis="ch ch" ptType="node node" st="3 1" cnt="1 0" func="cnt" op="equ" val="2">
                            <dgm:alg type="cycle">
                              <dgm:param type="ctrShpMap" val="fNode"/>
                              <dgm:param type="stAng" val="99"/>
                              <dgm:param type="spanAng" val="90"/>
                            </dgm:alg>
                          </dgm:if>
                          <dgm:else name="Name24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3" axis="ch" ptType="node" func="cnt" op="equ" val="6">
                        <dgm:choose name="Name244">
                          <dgm:if name="Name245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246" axis="ch ch" ptType="node node" st="3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</dgm:alg>
                          </dgm:if>
                          <dgm:else name="Name247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8" axis="ch" ptType="node" func="cnt" op="gte" val="7">
                        <dgm:choose name="Name249">
                          <dgm:if name="Name250" axis="ch ch" ptType="node node" st="3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251" axis="ch ch" ptType="node node" st="3 1" cnt="1 0" func="cnt" op="equ" val="2">
                            <dgm:alg type="cycle">
                              <dgm:param type="ctrShpMap" val="fNode"/>
                              <dgm:param type="stAng" val="57"/>
                              <dgm:param type="spanAng" val="90"/>
                            </dgm:alg>
                          </dgm:if>
                          <dgm:else name="Name25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253"/>
                    </dgm:choose>
                  </dgm:if>
                  <dgm:else name="Name254">
                    <dgm:choose name="Name255">
                      <dgm:if name="Name256" axis="ch" ptType="node" func="cnt" op="equ" val="3">
                        <dgm:choose name="Name257">
                          <dgm:if name="Name258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259" axis="ch ch" ptType="node node" st="3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  <dgm:param type="horzAlign" val="r"/>
                              <dgm:param type="vertAlign" val="b"/>
                            </dgm:alg>
                          </dgm:if>
                          <dgm:else name="Name260">
                            <dgm:alg type="cycle">
                              <dgm:param type="ctrShpMap" val="fNode"/>
                              <dgm:param type="stAng" val="210"/>
                              <dgm:param type="spanAng" val="-180"/>
                            </dgm:alg>
                          </dgm:else>
                        </dgm:choose>
                      </dgm:if>
                      <dgm:if name="Name261" axis="ch" ptType="node" func="cnt" op="equ" val="4">
                        <dgm:choose name="Name262">
                          <dgm:if name="Name263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64" axis="ch ch" ptType="node node" st="3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265">
                            <dgm:alg type="cycle">
                              <dgm:param type="ctrShpMap" val="fNode"/>
                              <dgm:param type="stAng" val="247.5"/>
                              <dgm:param type="spanAng" val="-135"/>
                            </dgm:alg>
                          </dgm:else>
                        </dgm:choose>
                      </dgm:if>
                      <dgm:if name="Name266" axis="ch" ptType="node" func="cnt" op="equ" val="5">
                        <dgm:choose name="Name267">
                          <dgm:if name="Name268" axis="ch ch" ptType="node node" st="3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269" axis="ch ch" ptType="node node" st="3 1" cnt="1 0" func="cnt" op="equ" val="2">
                            <dgm:alg type="cycle">
                              <dgm:param type="ctrShpMap" val="fNode"/>
                              <dgm:param type="stAng" val="261"/>
                              <dgm:param type="spanAng" val="-90"/>
                            </dgm:alg>
                          </dgm:if>
                          <dgm:else name="Name27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1" axis="ch" ptType="node" func="cnt" op="equ" val="6">
                        <dgm:choose name="Name272">
                          <dgm:if name="Name273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274" axis="ch ch" ptType="node node" st="3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</dgm:alg>
                          </dgm:if>
                          <dgm:else name="Name275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6" axis="ch" ptType="node" func="cnt" op="gte" val="7">
                        <dgm:choose name="Name277">
                          <dgm:if name="Name278" axis="ch ch" ptType="node node" st="3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279" axis="ch ch" ptType="node node" st="3 1" cnt="1 0" func="cnt" op="equ" val="2">
                            <dgm:alg type="cycle">
                              <dgm:param type="ctrShpMap" val="fNode"/>
                              <dgm:param type="stAng" val="302"/>
                              <dgm:param type="spanAng" val="-90"/>
                            </dgm:alg>
                          </dgm:if>
                          <dgm:else name="Name28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81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82" axis="ch" ptType="node" st="3" cnt="1">
                  <dgm:layoutNode name="childCenter3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83" axis="ch">
                    <dgm:forEach name="Name284" axis="self" ptType="parTrans">
                      <dgm:layoutNode name="Name285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86" axis="self" ptType="node">
                      <dgm:layoutNode name="text3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87" axis="ch" ptType="parTrans" st="3" cnt="1">
                <dgm:layoutNode name="Name288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3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89"/>
          </dgm:choose>
          <dgm:choose name="Name290">
            <dgm:if name="Name291" axis="ch" ptType="node" func="cnt" op="gte" val="4">
              <dgm:layoutNode name="cycle_4">
                <dgm:choose name="Name292">
                  <dgm:if name="Name293" func="var" arg="dir" op="equ" val="norm">
                    <dgm:choose name="Name294">
                      <dgm:if name="Name295" axis="ch" ptType="node" func="cnt" op="equ" val="4">
                        <dgm:choose name="Name296">
                          <dgm:if name="Name297" axis="ch ch" ptType="node node" st="4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298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90"/>
                            </dgm:alg>
                          </dgm:if>
                          <dgm:else name="Name299">
                            <dgm:alg type="cycle">
                              <dgm:param type="ctrShpMap" val="fNode"/>
                              <dgm:param type="stAng" val="202.5"/>
                              <dgm:param type="spanAng" val="135"/>
                            </dgm:alg>
                          </dgm:else>
                        </dgm:choose>
                      </dgm:if>
                      <dgm:if name="Name300" axis="ch" ptType="node" func="cnt" op="equ" val="5">
                        <dgm:choose name="Name301">
                          <dgm:if name="Name302" axis="ch ch" ptType="node node" st="4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303" axis="ch ch" ptType="node node" st="4 1" cnt="1 0" func="cnt" op="equ" val="2">
                            <dgm:alg type="cycle">
                              <dgm:param type="ctrShpMap" val="fNode"/>
                              <dgm:param type="stAng" val="171"/>
                              <dgm:param type="spanAng" val="90"/>
                            </dgm:alg>
                          </dgm:if>
                          <dgm:else name="Name30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05" axis="ch" ptType="node" func="cnt" op="equ" val="6">
                        <dgm:choose name="Name306">
                          <dgm:if name="Name307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08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309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10" axis="ch" ptType="node" func="cnt" op="gte" val="7">
                        <dgm:choose name="Name311">
                          <dgm:if name="Name312" axis="ch ch" ptType="node node" st="4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13" axis="ch ch" ptType="node node" st="4 1" cnt="1 0" func="cnt" op="equ" val="2">
                            <dgm:alg type="cycle">
                              <dgm:param type="ctrShpMap" val="fNode"/>
                              <dgm:param type="stAng" val="109"/>
                              <dgm:param type="spanAng" val="90"/>
                            </dgm:alg>
                          </dgm:if>
                          <dgm:else name="Name31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15"/>
                    </dgm:choose>
                  </dgm:if>
                  <dgm:else name="Name316">
                    <dgm:choose name="Name317">
                      <dgm:if name="Name318" axis="ch" ptType="node" func="cnt" op="equ" val="4">
                        <dgm:choose name="Name319">
                          <dgm:if name="Name320" axis="ch ch" ptType="node node" st="4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321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-90"/>
                            </dgm:alg>
                          </dgm:if>
                          <dgm:else name="Name322">
                            <dgm:alg type="cycle">
                              <dgm:param type="ctrShpMap" val="fNode"/>
                              <dgm:param type="stAng" val="157.5"/>
                              <dgm:param type="spanAng" val="-135"/>
                            </dgm:alg>
                          </dgm:else>
                        </dgm:choose>
                      </dgm:if>
                      <dgm:if name="Name323" axis="ch" ptType="node" func="cnt" op="equ" val="5">
                        <dgm:choose name="Name324">
                          <dgm:if name="Name325" axis="ch ch" ptType="node node" st="4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326" axis="ch ch" ptType="node node" st="4 1" cnt="1 0" func="cnt" op="equ" val="2">
                            <dgm:alg type="cycle">
                              <dgm:param type="ctrShpMap" val="fNode"/>
                              <dgm:param type="stAng" val="189"/>
                              <dgm:param type="spanAng" val="-90"/>
                            </dgm:alg>
                          </dgm:if>
                          <dgm:else name="Name32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28" axis="ch" ptType="node" func="cnt" op="equ" val="6">
                        <dgm:choose name="Name329">
                          <dgm:if name="Name330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31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332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33" axis="ch" ptType="node" func="cnt" op="gte" val="7">
                        <dgm:choose name="Name334">
                          <dgm:if name="Name335" axis="ch ch" ptType="node node" st="4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36" axis="ch ch" ptType="node node" st="4 1" cnt="1 0" func="cnt" op="equ" val="2">
                            <dgm:alg type="cycle">
                              <dgm:param type="ctrShpMap" val="fNode"/>
                              <dgm:param type="stAng" val="250"/>
                              <dgm:param type="spanAng" val="-90"/>
                            </dgm:alg>
                          </dgm:if>
                          <dgm:else name="Name33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38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39" axis="ch" ptType="node" st="4" cnt="1">
                  <dgm:layoutNode name="childCenter4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40" axis="ch">
                    <dgm:forEach name="Name341" axis="self" ptType="parTrans">
                      <dgm:layoutNode name="Name342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43" axis="self" ptType="node">
                      <dgm:layoutNode name="text4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44" axis="ch" ptType="parTrans" st="4" cnt="1">
                <dgm:layoutNode name="Name345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4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46"/>
          </dgm:choose>
          <dgm:choose name="Name347">
            <dgm:if name="Name348" axis="ch" ptType="node" func="cnt" op="gte" val="5">
              <dgm:layoutNode name="cycle_5">
                <dgm:choose name="Name349">
                  <dgm:if name="Name350" func="var" arg="dir" op="equ" val="norm">
                    <dgm:choose name="Name351">
                      <dgm:if name="Name352" axis="ch" ptType="node" func="cnt" op="equ" val="5">
                        <dgm:choose name="Name353">
                          <dgm:if name="Name354" axis="ch ch" ptType="node node" st="5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355" axis="ch ch" ptType="node node" st="5 1" cnt="1 0" func="cnt" op="equ" val="2">
                            <dgm:alg type="cycle">
                              <dgm:param type="ctrShpMap" val="fNode"/>
                              <dgm:param type="stAng" val="243"/>
                              <dgm:param type="spanAng" val="90"/>
                            </dgm:alg>
                          </dgm:if>
                          <dgm:else name="Name35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57" axis="ch" ptType="node" func="cnt" op="equ" val="6">
                        <dgm:choose name="Name358">
                          <dgm:if name="Name359" axis="ch ch" ptType="node node" st="5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360" axis="ch ch" ptType="node node" st="5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</dgm:alg>
                          </dgm:if>
                          <dgm:else name="Name361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62" axis="ch" ptType="node" func="cnt" op="gte" val="7">
                        <dgm:choose name="Name363">
                          <dgm:if name="Name364" axis="ch ch" ptType="node node" st="5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65" axis="ch ch" ptType="node node" st="5 1" cnt="1 0" func="cnt" op="equ" val="2">
                            <dgm:alg type="cycle">
                              <dgm:param type="ctrShpMap" val="fNode"/>
                              <dgm:param type="stAng" val="160"/>
                              <dgm:param type="spanAng" val="90"/>
                            </dgm:alg>
                          </dgm:if>
                          <dgm:else name="Name36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67"/>
                    </dgm:choose>
                  </dgm:if>
                  <dgm:else name="Name368">
                    <dgm:choose name="Name369">
                      <dgm:if name="Name370" axis="ch" ptType="node" func="cnt" op="equ" val="5">
                        <dgm:choose name="Name371">
                          <dgm:if name="Name372" axis="ch ch" ptType="node node" st="5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373" axis="ch ch" ptType="node node" st="5 1" cnt="1 0" func="cnt" op="equ" val="2">
                            <dgm:alg type="cycle">
                              <dgm:param type="ctrShpMap" val="fNode"/>
                              <dgm:param type="stAng" val="117"/>
                              <dgm:param type="spanAng" val="-90"/>
                            </dgm:alg>
                          </dgm:if>
                          <dgm:else name="Name37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75" axis="ch" ptType="node" func="cnt" op="equ" val="6">
                        <dgm:choose name="Name376">
                          <dgm:if name="Name377" axis="ch ch" ptType="node node" st="5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378" axis="ch ch" ptType="node node" st="5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</dgm:alg>
                          </dgm:if>
                          <dgm:else name="Name379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80" axis="ch" ptType="node" func="cnt" op="gte" val="7">
                        <dgm:choose name="Name381">
                          <dgm:if name="Name382" axis="ch ch" ptType="node node" st="5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83" axis="ch ch" ptType="node node" st="5 1" cnt="1 0" func="cnt" op="equ" val="2">
                            <dgm:alg type="cycle">
                              <dgm:param type="ctrShpMap" val="fNode"/>
                              <dgm:param type="stAng" val="199"/>
                              <dgm:param type="spanAng" val="-90"/>
                            </dgm:alg>
                          </dgm:if>
                          <dgm:else name="Name38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85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86" axis="ch" ptType="node" st="5" cnt="1">
                  <dgm:layoutNode name="childCenter5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87" axis="ch">
                    <dgm:forEach name="Name388" axis="self" ptType="parTrans">
                      <dgm:layoutNode name="Name389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90" axis="self" ptType="node">
                      <dgm:layoutNode name="text5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91" axis="ch" ptType="parTrans" st="5" cnt="1">
                <dgm:layoutNode name="Name392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5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93"/>
          </dgm:choose>
          <dgm:choose name="Name394">
            <dgm:if name="Name395" axis="ch" ptType="node" func="cnt" op="gte" val="6">
              <dgm:layoutNode name="cycle_6">
                <dgm:choose name="Name396">
                  <dgm:if name="Name397" func="var" arg="dir" op="equ" val="norm">
                    <dgm:choose name="Name398">
                      <dgm:if name="Name399" axis="ch" ptType="node" func="cnt" op="equ" val="6">
                        <dgm:choose name="Name400">
                          <dgm:if name="Name401" axis="ch ch" ptType="node node" st="6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402" axis="ch ch" ptType="node node" st="6 1" cnt="1 0" func="cnt" op="equ" val="2">
                            <dgm:alg type="cycle">
                              <dgm:param type="ctrShpMap" val="fNode"/>
                              <dgm:param type="stAng" val="255"/>
                              <dgm:param type="spanAng" val="90"/>
                            </dgm:alg>
                          </dgm:if>
                          <dgm:else name="Name40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404" axis="ch" ptType="node" func="cnt" op="gte" val="7">
                        <dgm:choose name="Name405">
                          <dgm:if name="Name406" axis="ch ch" ptType="node node" st="6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407" axis="ch ch" ptType="node node" st="6 1" cnt="1 0" func="cnt" op="equ" val="2">
                            <dgm:alg type="cycle">
                              <dgm:param type="ctrShpMap" val="fNode"/>
                              <dgm:param type="stAng" val="212"/>
                              <dgm:param type="spanAng" val="90"/>
                            </dgm:alg>
                          </dgm:if>
                          <dgm:else name="Name40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09"/>
                    </dgm:choose>
                  </dgm:if>
                  <dgm:else name="Name410">
                    <dgm:choose name="Name411">
                      <dgm:if name="Name412" axis="ch" ptType="node" func="cnt" op="equ" val="6">
                        <dgm:choose name="Name413">
                          <dgm:if name="Name414" axis="ch ch" ptType="node node" st="6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415" axis="ch ch" ptType="node node" st="6 1" cnt="1 0" func="cnt" op="equ" val="2">
                            <dgm:alg type="cycle">
                              <dgm:param type="ctrShpMap" val="fNode"/>
                              <dgm:param type="stAng" val="105"/>
                              <dgm:param type="spanAng" val="-90"/>
                            </dgm:alg>
                          </dgm:if>
                          <dgm:else name="Name41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417" axis="ch" ptType="node" func="cnt" op="gte" val="7">
                        <dgm:choose name="Name418">
                          <dgm:if name="Name419" axis="ch ch" ptType="node node" st="6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420" axis="ch ch" ptType="node node" st="6 1" cnt="1 0" func="cnt" op="equ" val="2">
                            <dgm:alg type="cycle">
                              <dgm:param type="ctrShpMap" val="fNode"/>
                              <dgm:param type="stAng" val="147"/>
                              <dgm:param type="spanAng" val="-90"/>
                            </dgm:alg>
                          </dgm:if>
                          <dgm:else name="Name42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22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23" axis="ch" ptType="node" st="6" cnt="1">
                  <dgm:layoutNode name="childCenter6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24" axis="ch">
                    <dgm:forEach name="Name425" axis="self" ptType="parTrans">
                      <dgm:layoutNode name="Name426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27" axis="self" ptType="node">
                      <dgm:layoutNode name="text6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28" axis="ch" ptType="parTrans" st="6" cnt="1">
                <dgm:layoutNode name="Name429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6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30"/>
          </dgm:choose>
          <dgm:choose name="Name431">
            <dgm:if name="Name432" axis="ch" ptType="node" func="cnt" op="gte" val="7">
              <dgm:layoutNode name="cycle_7">
                <dgm:choose name="Name433">
                  <dgm:if name="Name434" func="var" arg="dir" op="equ" val="norm">
                    <dgm:choose name="Name435">
                      <dgm:if name="Name436" axis="ch" ptType="node" func="cnt" op="gte" val="7">
                        <dgm:choose name="Name437">
                          <dgm:if name="Name438" axis="ch ch" ptType="node node" st="7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439" axis="ch ch" ptType="node node" st="7 1" cnt="1 0" func="cnt" op="equ" val="2">
                            <dgm:alg type="cycle">
                              <dgm:param type="ctrShpMap" val="fNode"/>
                              <dgm:param type="stAng" val="263"/>
                              <dgm:param type="spanAng" val="90"/>
                            </dgm:alg>
                          </dgm:if>
                          <dgm:else name="Name44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41"/>
                    </dgm:choose>
                  </dgm:if>
                  <dgm:else name="Name442">
                    <dgm:choose name="Name443">
                      <dgm:if name="Name444" axis="ch" ptType="node" func="cnt" op="gte" val="7">
                        <dgm:choose name="Name445">
                          <dgm:if name="Name446" axis="ch ch" ptType="node node" st="7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447" axis="ch ch" ptType="node node" st="7 1" cnt="1 0" func="cnt" op="equ" val="2">
                            <dgm:alg type="cycle">
                              <dgm:param type="ctrShpMap" val="fNode"/>
                              <dgm:param type="stAng" val="96"/>
                              <dgm:param type="spanAng" val="-90"/>
                            </dgm:alg>
                          </dgm:if>
                          <dgm:else name="Name44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49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50" axis="ch" ptType="node" st="7" cnt="1">
                  <dgm:layoutNode name="childCenter7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51" axis="ch">
                    <dgm:forEach name="Name452" axis="self" ptType="parTrans">
                      <dgm:layoutNode name="Name453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54" axis="self" ptType="node">
                      <dgm:layoutNode name="text7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55" axis="ch" ptType="parTrans" st="7" cnt="1">
                <dgm:layoutNode name="Name456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7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5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8466" y="-8468"/>
            <a:ext cx="9169804" cy="6874935"/>
            <a:chOff x="-8466" y="-8468"/>
            <a:chExt cx="9169804" cy="6874935"/>
          </a:xfrm>
        </p:grpSpPr>
        <p:cxnSp>
          <p:nvCxnSpPr>
            <p:cNvPr id="17" name="Straight Connector 16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Freeform 18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19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20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21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22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Freeform 23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24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Freeform 27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33466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70841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46071531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509743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91086045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803875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735325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60365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87345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90843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14251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1/9/2020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13292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1/9/2020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1764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1/9/2020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61297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5001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31374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8467" y="-8468"/>
            <a:ext cx="9169805" cy="6874935"/>
            <a:chOff x="-8467" y="-8468"/>
            <a:chExt cx="9169805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590"/>
            <a:ext cx="6347714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84158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81001"/>
            <a:ext cx="7772400" cy="3219450"/>
          </a:xfrm>
        </p:spPr>
        <p:txBody>
          <a:bodyPr>
            <a:noAutofit/>
          </a:bodyPr>
          <a:lstStyle/>
          <a:p>
            <a:r>
              <a:rPr lang="bn-BD" sz="23900" dirty="0">
                <a:latin typeface="Shonar Bangla" pitchFamily="34" charset="0"/>
                <a:cs typeface="Shonar Bangla" pitchFamily="34" charset="0"/>
              </a:rPr>
              <a:t>স্বাগতম</a:t>
            </a:r>
            <a:endParaRPr lang="en-US" sz="7200" dirty="0">
              <a:latin typeface="Shonar Bangla" pitchFamily="34" charset="0"/>
              <a:cs typeface="Shonar Bangla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flipV="1">
            <a:off x="1371600" y="2819400"/>
            <a:ext cx="6400800" cy="1066800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667000"/>
            <a:ext cx="9144000" cy="419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08349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374072" y="6088559"/>
            <a:ext cx="861752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400" dirty="0">
                <a:latin typeface="Shonar Bangla" pitchFamily="34" charset="0"/>
                <a:cs typeface="Shonar Bangla" pitchFamily="34" charset="0"/>
              </a:rPr>
              <a:t>কখনো মিছিলে কখনো-বা একা হেটে যেতে যেতে</a:t>
            </a:r>
            <a:endParaRPr lang="en-US" sz="1600" dirty="0">
              <a:latin typeface="Shonar Bangla" pitchFamily="34" charset="0"/>
              <a:cs typeface="Shonar Bangla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4876799" cy="565785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1400" y="0"/>
            <a:ext cx="4292600" cy="5657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5805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533400" y="5980837"/>
            <a:ext cx="8382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5400" dirty="0">
                <a:latin typeface="Shonar Bangla" pitchFamily="34" charset="0"/>
                <a:cs typeface="Shonar Bangla" pitchFamily="34" charset="0"/>
              </a:rPr>
              <a:t>ওরা শহীদের ঝলকিত রক্তের বুব্দুদ</a:t>
            </a:r>
            <a:endParaRPr lang="en-US" dirty="0">
              <a:latin typeface="Shonar Bangla" pitchFamily="34" charset="0"/>
              <a:cs typeface="Shonar Bangla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925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52536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981200" y="5791200"/>
            <a:ext cx="6400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7200" dirty="0">
                <a:latin typeface="Shonar Bangla" pitchFamily="34" charset="0"/>
                <a:cs typeface="Shonar Bangla" pitchFamily="34" charset="0"/>
              </a:rPr>
              <a:t> যে রঙ সন্ত্রাস আনে</a:t>
            </a:r>
            <a:endParaRPr lang="en-US" dirty="0">
              <a:latin typeface="Shonar Bangla" pitchFamily="34" charset="0"/>
              <a:cs typeface="Shonar Bangla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8465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9362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9FF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2362200" y="6172200"/>
            <a:ext cx="5257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800" dirty="0">
                <a:latin typeface="Shonar Bangla" pitchFamily="34" charset="0"/>
                <a:cs typeface="Shonar Bangla" pitchFamily="34" charset="0"/>
              </a:rPr>
              <a:t>ঘাতকের অশুভ আস্তানা </a:t>
            </a:r>
            <a:endParaRPr lang="en-US" dirty="0">
              <a:latin typeface="Shonar Bangla" pitchFamily="34" charset="0"/>
              <a:cs typeface="Shonar Bangla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019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8253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981200" y="6096000"/>
            <a:ext cx="5257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5400" dirty="0">
                <a:latin typeface="Shonar Bangla" pitchFamily="34" charset="0"/>
                <a:cs typeface="Shonar Bangla" pitchFamily="34" charset="0"/>
              </a:rPr>
              <a:t>কমলবন হচ্ছে তছনছ</a:t>
            </a:r>
            <a:endParaRPr lang="en-US" dirty="0">
              <a:latin typeface="Shonar Bangla" pitchFamily="34" charset="0"/>
              <a:cs typeface="Shonar Bangla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240"/>
            <a:ext cx="9144000" cy="60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06571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752600" y="6019800"/>
            <a:ext cx="5562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000" dirty="0">
                <a:latin typeface="Shonar Bangla" pitchFamily="34" charset="0"/>
                <a:cs typeface="Shonar Bangla" pitchFamily="34" charset="0"/>
              </a:rPr>
              <a:t>শূন্যে তোলে ফ্লাগ</a:t>
            </a:r>
            <a:endParaRPr lang="en-US" dirty="0">
              <a:latin typeface="Shonar Bangla" pitchFamily="34" charset="0"/>
              <a:cs typeface="Shonar Bangla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5289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02489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0" y="6096000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800" dirty="0">
                <a:latin typeface="Shonar Bangla" pitchFamily="34" charset="0"/>
                <a:cs typeface="Shonar Bangla" pitchFamily="34" charset="0"/>
              </a:rPr>
              <a:t>সালামের মুখ আজ তরুণ শ্যামল পূর্ব বাংলা</a:t>
            </a:r>
            <a:endParaRPr lang="en-US" dirty="0">
              <a:latin typeface="Shonar Bangla" pitchFamily="34" charset="0"/>
              <a:cs typeface="Shonar Bangla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019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82097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52400" y="5943600"/>
            <a:ext cx="8915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400" dirty="0">
                <a:latin typeface="Shonar Bangla" pitchFamily="34" charset="0"/>
                <a:cs typeface="Shonar Bangla" pitchFamily="34" charset="0"/>
              </a:rPr>
              <a:t>এখনো বীরের রক্তে দুঃখিনী মাতার অশ্রুজলে</a:t>
            </a:r>
            <a:endParaRPr lang="en-US" dirty="0">
              <a:latin typeface="Shonar Bangla" pitchFamily="34" charset="0"/>
              <a:cs typeface="Shonar Bangla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9144000" cy="594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84278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371600" y="5943600"/>
            <a:ext cx="6248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800" dirty="0">
                <a:latin typeface="Shonar Bangla" pitchFamily="34" charset="0"/>
                <a:cs typeface="Shonar Bangla" pitchFamily="34" charset="0"/>
              </a:rPr>
              <a:t>হৃদয়ের হরিত উপত্যকায়</a:t>
            </a:r>
            <a:endParaRPr lang="en-US" dirty="0">
              <a:latin typeface="Shonar Bangla" pitchFamily="34" charset="0"/>
              <a:cs typeface="Shonar Bangla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829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59405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05000"/>
            <a:ext cx="7772400" cy="3124200"/>
          </a:xfrm>
        </p:spPr>
        <p:txBody>
          <a:bodyPr>
            <a:normAutofit fontScale="90000"/>
          </a:bodyPr>
          <a:lstStyle/>
          <a:p>
            <a:r>
              <a:rPr lang="bn-BD" dirty="0">
                <a:latin typeface="Shonar Bangla" pitchFamily="34" charset="0"/>
                <a:cs typeface="Shonar Bangla" pitchFamily="34" charset="0"/>
              </a:rPr>
              <a:t>মূল্যায়ন</a:t>
            </a:r>
            <a:br>
              <a:rPr lang="en-US" dirty="0">
                <a:latin typeface="Shonar Bangla" pitchFamily="34" charset="0"/>
                <a:cs typeface="Shonar Bangla" pitchFamily="34" charset="0"/>
              </a:rPr>
            </a:br>
            <a:br>
              <a:rPr lang="en-US" dirty="0">
                <a:latin typeface="Shonar Bangla" pitchFamily="34" charset="0"/>
                <a:cs typeface="Shonar Bangla" pitchFamily="34" charset="0"/>
              </a:rPr>
            </a:br>
            <a:br>
              <a:rPr lang="en-US" dirty="0">
                <a:latin typeface="Shonar Bangla" pitchFamily="34" charset="0"/>
                <a:cs typeface="Shonar Bangla" pitchFamily="34" charset="0"/>
              </a:rPr>
            </a:br>
            <a:br>
              <a:rPr lang="en-US" dirty="0">
                <a:latin typeface="Shonar Bangla" pitchFamily="34" charset="0"/>
                <a:cs typeface="Shonar Bangla" pitchFamily="34" charset="0"/>
              </a:rPr>
            </a:br>
            <a:br>
              <a:rPr lang="en-US" dirty="0">
                <a:latin typeface="Shonar Bangla" pitchFamily="34" charset="0"/>
                <a:cs typeface="Shonar Bangla" pitchFamily="34" charset="0"/>
              </a:rPr>
            </a:br>
            <a:br>
              <a:rPr lang="en-US" dirty="0">
                <a:latin typeface="Shonar Bangla" pitchFamily="34" charset="0"/>
                <a:cs typeface="Shonar Bangla" pitchFamily="34" charset="0"/>
              </a:rPr>
            </a:br>
            <a:br>
              <a:rPr lang="en-US" dirty="0">
                <a:latin typeface="Shonar Bangla" pitchFamily="34" charset="0"/>
                <a:cs typeface="Shonar Bangla" pitchFamily="34" charset="0"/>
              </a:rPr>
            </a:br>
            <a:br>
              <a:rPr lang="en-US" dirty="0">
                <a:latin typeface="Shonar Bangla" pitchFamily="34" charset="0"/>
                <a:cs typeface="Shonar Bangla" pitchFamily="34" charset="0"/>
              </a:rPr>
            </a:br>
            <a:br>
              <a:rPr lang="en-US" dirty="0">
                <a:latin typeface="Shonar Bangla" pitchFamily="34" charset="0"/>
                <a:cs typeface="Shonar Bangla" pitchFamily="34" charset="0"/>
              </a:rPr>
            </a:br>
            <a:br>
              <a:rPr lang="en-US" dirty="0">
                <a:latin typeface="Shonar Bangla" pitchFamily="34" charset="0"/>
                <a:cs typeface="Shonar Bangla" pitchFamily="34" charset="0"/>
              </a:rPr>
            </a:br>
            <a:r>
              <a:rPr lang="bn-BD" dirty="0">
                <a:latin typeface="Shonar Bangla" pitchFamily="34" charset="0"/>
                <a:cs typeface="Shonar Bangla" pitchFamily="34" charset="0"/>
              </a:rPr>
              <a:t>১। কবিতাটির মূলভাব আলোচনা কর ।</a:t>
            </a:r>
            <a:endParaRPr lang="en-US" dirty="0">
              <a:latin typeface="Shonar Bangla" pitchFamily="34" charset="0"/>
              <a:cs typeface="Shonar Bangla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736599"/>
            <a:ext cx="6096000" cy="53848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99186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bn-BD" dirty="0">
                <a:latin typeface="Shonar Bangla" pitchFamily="34" charset="0"/>
                <a:cs typeface="Shonar Bangla" pitchFamily="34" charset="0"/>
              </a:rPr>
              <a:t>শিক্ষক পরিচিতি</a:t>
            </a:r>
            <a:br>
              <a:rPr lang="bn-BD" dirty="0">
                <a:latin typeface="Shonar Bangla" pitchFamily="34" charset="0"/>
                <a:cs typeface="Shonar Bangla" pitchFamily="34" charset="0"/>
              </a:rPr>
            </a:br>
            <a:r>
              <a:rPr lang="bn-BD" sz="5300" dirty="0">
                <a:solidFill>
                  <a:schemeClr val="accent6">
                    <a:lumMod val="75000"/>
                  </a:schemeClr>
                </a:solidFill>
                <a:latin typeface="Shonar Bangla" pitchFamily="34" charset="0"/>
                <a:cs typeface="Shonar Bangla" pitchFamily="34" charset="0"/>
              </a:rPr>
              <a:t>মোহাম্মদ বেলাল উদ্দিন</a:t>
            </a:r>
            <a:br>
              <a:rPr lang="bn-BD" dirty="0">
                <a:latin typeface="Shonar Bangla" pitchFamily="34" charset="0"/>
                <a:cs typeface="Shonar Bangla" pitchFamily="34" charset="0"/>
              </a:rPr>
            </a:br>
            <a:r>
              <a:rPr lang="bn-BD" sz="4000" dirty="0">
                <a:latin typeface="Shonar Bangla" pitchFamily="34" charset="0"/>
                <a:cs typeface="Shonar Bangla" pitchFamily="34" charset="0"/>
              </a:rPr>
              <a:t>প্রভাষক( বাংলা</a:t>
            </a:r>
            <a:br>
              <a:rPr lang="bn-BD" sz="4000" dirty="0">
                <a:latin typeface="Shonar Bangla" pitchFamily="34" charset="0"/>
                <a:cs typeface="Shonar Bangla" pitchFamily="34" charset="0"/>
              </a:rPr>
            </a:br>
            <a:r>
              <a:rPr lang="bn-BD" sz="4000" dirty="0">
                <a:solidFill>
                  <a:srgbClr val="7030A0"/>
                </a:solidFill>
                <a:latin typeface="Shonar Bangla" pitchFamily="34" charset="0"/>
                <a:cs typeface="Shonar Bangla" pitchFamily="34" charset="0"/>
              </a:rPr>
              <a:t>পাঠান নগর আমিনিয়া ফাযিল মাদরাসা</a:t>
            </a:r>
            <a:br>
              <a:rPr lang="bn-BD" sz="4000" dirty="0">
                <a:latin typeface="Shonar Bangla" pitchFamily="34" charset="0"/>
                <a:cs typeface="Shonar Bangla" pitchFamily="34" charset="0"/>
              </a:rPr>
            </a:br>
            <a:r>
              <a:rPr lang="bn-BD" sz="4000" dirty="0">
                <a:solidFill>
                  <a:srgbClr val="FF0000"/>
                </a:solidFill>
                <a:latin typeface="Shonar Bangla" pitchFamily="34" charset="0"/>
                <a:cs typeface="Shonar Bangla" pitchFamily="34" charset="0"/>
              </a:rPr>
              <a:t>ছাগল নাইয়া,ফেনী।</a:t>
            </a:r>
            <a:endParaRPr lang="en-US" sz="4000" dirty="0">
              <a:solidFill>
                <a:srgbClr val="FF0000"/>
              </a:solidFill>
              <a:latin typeface="Shonar Bangla" pitchFamily="34" charset="0"/>
              <a:cs typeface="Shonar Bangla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3200" y="0"/>
            <a:ext cx="2590800" cy="32385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3680" y="-152400"/>
            <a:ext cx="2764971" cy="3870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82929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-304800"/>
            <a:ext cx="7772400" cy="1470025"/>
          </a:xfrm>
        </p:spPr>
        <p:txBody>
          <a:bodyPr>
            <a:normAutofit/>
          </a:bodyPr>
          <a:lstStyle/>
          <a:p>
            <a:r>
              <a:rPr lang="bn-BD" dirty="0">
                <a:latin typeface="Shonar Bangla" pitchFamily="34" charset="0"/>
                <a:cs typeface="Shonar Bangla" pitchFamily="34" charset="0"/>
              </a:rPr>
              <a:t>দলীয় কাজ</a:t>
            </a:r>
            <a:endParaRPr lang="en-US" dirty="0">
              <a:latin typeface="Shonar Bangla" pitchFamily="34" charset="0"/>
              <a:cs typeface="Shonar Bangla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52400" y="5609272"/>
            <a:ext cx="88392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>
                <a:latin typeface="Shonar Bangla" pitchFamily="34" charset="0"/>
                <a:cs typeface="Shonar Bangla" pitchFamily="34" charset="0"/>
              </a:rPr>
              <a:t>১। আমি তাঁতি, সঙ্গীহীন- বলতে কবি কি বুঝিয়েছেন ?</a:t>
            </a:r>
          </a:p>
          <a:p>
            <a:r>
              <a:rPr lang="bn-BD" sz="3200" dirty="0">
                <a:latin typeface="Shonar Bangla" pitchFamily="34" charset="0"/>
                <a:cs typeface="Shonar Bangla" pitchFamily="34" charset="0"/>
              </a:rPr>
              <a:t>২। মানবিক বাগান, কমলবন হচ্ছে তছনছ- বলতে কি বুঝানো হয়েছে ?</a:t>
            </a:r>
            <a:endParaRPr lang="en-US" sz="3200" dirty="0">
              <a:latin typeface="Shonar Bangla" pitchFamily="34" charset="0"/>
              <a:cs typeface="Shonar Bangla" pitchFamily="34" charset="0"/>
            </a:endParaRPr>
          </a:p>
          <a:p>
            <a:endParaRPr lang="en-US" sz="32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04" y="609600"/>
            <a:ext cx="9125896" cy="4993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76707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-304800"/>
            <a:ext cx="7772400" cy="1470025"/>
          </a:xfrm>
        </p:spPr>
        <p:txBody>
          <a:bodyPr/>
          <a:lstStyle/>
          <a:p>
            <a:r>
              <a:rPr lang="bn-BD" dirty="0">
                <a:latin typeface="Shonar Bangla" pitchFamily="34" charset="0"/>
                <a:cs typeface="Shonar Bangla" pitchFamily="34" charset="0"/>
              </a:rPr>
              <a:t>বাড়ির কাজ</a:t>
            </a:r>
            <a:endParaRPr lang="en-US" dirty="0">
              <a:latin typeface="Shonar Bangla" pitchFamily="34" charset="0"/>
              <a:cs typeface="Shonar Bangla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40327" y="4376678"/>
            <a:ext cx="86106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000" dirty="0">
                <a:latin typeface="Shonar Bangla" pitchFamily="34" charset="0"/>
                <a:cs typeface="Shonar Bangla" pitchFamily="34" charset="0"/>
              </a:rPr>
              <a:t>ধ্বংসের মুখোমুখি আমরা</a:t>
            </a:r>
          </a:p>
          <a:p>
            <a:r>
              <a:rPr lang="bn-BD" sz="2000" dirty="0">
                <a:latin typeface="Shonar Bangla" pitchFamily="34" charset="0"/>
                <a:cs typeface="Shonar Bangla" pitchFamily="34" charset="0"/>
              </a:rPr>
              <a:t>চোখে আর স্বপ্নের নেই নীল মদ্য</a:t>
            </a:r>
          </a:p>
          <a:p>
            <a:r>
              <a:rPr lang="bn-BD" sz="2000" dirty="0">
                <a:latin typeface="Shonar Bangla" pitchFamily="34" charset="0"/>
                <a:cs typeface="Shonar Bangla" pitchFamily="34" charset="0"/>
              </a:rPr>
              <a:t>কাঠফাটা রোদ সেঁকে চামড়া । </a:t>
            </a:r>
          </a:p>
          <a:p>
            <a:r>
              <a:rPr lang="bn-BD" sz="2000" dirty="0">
                <a:latin typeface="Shonar Bangla" pitchFamily="34" charset="0"/>
                <a:cs typeface="Shonar Bangla" pitchFamily="34" charset="0"/>
              </a:rPr>
              <a:t>ক । কবি কোনটিকে অশুভ বলেছেন ?</a:t>
            </a:r>
          </a:p>
          <a:p>
            <a:r>
              <a:rPr lang="bn-BD" sz="2000" dirty="0">
                <a:latin typeface="Shonar Bangla" pitchFamily="34" charset="0"/>
                <a:cs typeface="Shonar Bangla" pitchFamily="34" charset="0"/>
              </a:rPr>
              <a:t>খ । ঘাতকের অশুভ আস্তানা’ – বলতে কবি কি বুঝিয়েছেন ? </a:t>
            </a:r>
          </a:p>
          <a:p>
            <a:r>
              <a:rPr lang="bn-BD" sz="2000" dirty="0">
                <a:latin typeface="Shonar Bangla" pitchFamily="34" charset="0"/>
                <a:cs typeface="Shonar Bangla" pitchFamily="34" charset="0"/>
              </a:rPr>
              <a:t>গ । উদ্দীপকে ফেব্রুয়ারি ১৯৬৯’ কবিতার  কোন দিকটি প্রকাশ পেয়েছে ? আলোচনা কর ।</a:t>
            </a:r>
          </a:p>
          <a:p>
            <a:r>
              <a:rPr lang="bn-BD" sz="2000" dirty="0">
                <a:latin typeface="Shonar Bangla" pitchFamily="34" charset="0"/>
                <a:cs typeface="Shonar Bangla" pitchFamily="34" charset="0"/>
              </a:rPr>
              <a:t>ঘ । উদ্দীপক ও ফেব্রুয়ারি ১৯৬৯’ কবিতা সমাজ বাস্তবতারই ধারক-বাহক’    _ তোমার মতের পক্ষে যুক্তি দাও ।  </a:t>
            </a:r>
          </a:p>
          <a:p>
            <a:r>
              <a:rPr lang="bn-BD" sz="2000" dirty="0">
                <a:latin typeface="Shonar Bangla" pitchFamily="34" charset="0"/>
                <a:cs typeface="Shonar Bangla" pitchFamily="34" charset="0"/>
              </a:rPr>
              <a:t> </a:t>
            </a:r>
            <a:endParaRPr lang="en-US" sz="2000" dirty="0">
              <a:latin typeface="Shonar Bangla" pitchFamily="34" charset="0"/>
              <a:cs typeface="Shonar Bangla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7447" y="614363"/>
            <a:ext cx="5119153" cy="38052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98049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" y="-304800"/>
            <a:ext cx="7772400" cy="4343399"/>
          </a:xfrm>
        </p:spPr>
        <p:txBody>
          <a:bodyPr>
            <a:normAutofit fontScale="90000"/>
          </a:bodyPr>
          <a:lstStyle/>
          <a:p>
            <a:r>
              <a:rPr lang="bn-BD" sz="31900" dirty="0">
                <a:latin typeface="Shonar Bangla" pitchFamily="34" charset="0"/>
                <a:cs typeface="Shonar Bangla" pitchFamily="34" charset="0"/>
              </a:rPr>
              <a:t>ধন্যবাদ</a:t>
            </a:r>
            <a:endParaRPr lang="en-US" dirty="0">
              <a:latin typeface="Shonar Bangla" pitchFamily="34" charset="0"/>
              <a:cs typeface="Shonar Bangla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514600"/>
            <a:ext cx="9144000" cy="4343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29877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bn-BD" sz="6700" dirty="0">
                <a:solidFill>
                  <a:srgbClr val="FF0000"/>
                </a:solidFill>
                <a:latin typeface="Shonar Bangla" pitchFamily="34" charset="0"/>
                <a:cs typeface="Shonar Bangla" pitchFamily="34" charset="0"/>
              </a:rPr>
              <a:t>আজকের পাঠ</a:t>
            </a:r>
            <a:br>
              <a:rPr lang="bn-BD" sz="6700" dirty="0">
                <a:solidFill>
                  <a:srgbClr val="FF0000"/>
                </a:solidFill>
                <a:latin typeface="Shonar Bangla" pitchFamily="34" charset="0"/>
                <a:cs typeface="Shonar Bangla" pitchFamily="34" charset="0"/>
              </a:rPr>
            </a:br>
            <a:r>
              <a:rPr lang="bn-BD" dirty="0">
                <a:latin typeface="Shonar Bangla" pitchFamily="34" charset="0"/>
                <a:cs typeface="Shonar Bangla" pitchFamily="34" charset="0"/>
              </a:rPr>
              <a:t>শ্রেণিঃ একাদশ</a:t>
            </a:r>
            <a:br>
              <a:rPr lang="bn-BD" dirty="0">
                <a:latin typeface="Shonar Bangla" pitchFamily="34" charset="0"/>
                <a:cs typeface="Shonar Bangla" pitchFamily="34" charset="0"/>
              </a:rPr>
            </a:br>
            <a:r>
              <a:rPr lang="bn-BD" dirty="0">
                <a:latin typeface="Shonar Bangla" pitchFamily="34" charset="0"/>
                <a:cs typeface="Shonar Bangla" pitchFamily="34" charset="0"/>
              </a:rPr>
              <a:t>কবিতাঃ ফেব্রুয়ারি ১৯৬৯</a:t>
            </a:r>
            <a:br>
              <a:rPr lang="bn-BD" dirty="0">
                <a:latin typeface="Shonar Bangla" pitchFamily="34" charset="0"/>
                <a:cs typeface="Shonar Bangla" pitchFamily="34" charset="0"/>
              </a:rPr>
            </a:br>
            <a:r>
              <a:rPr lang="bn-BD" dirty="0">
                <a:latin typeface="Shonar Bangla" pitchFamily="34" charset="0"/>
                <a:cs typeface="Shonar Bangla" pitchFamily="34" charset="0"/>
              </a:rPr>
              <a:t>কবিঃ শামসুর রাহমান</a:t>
            </a:r>
            <a:br>
              <a:rPr lang="bn-BD" dirty="0">
                <a:latin typeface="Shonar Bangla" pitchFamily="34" charset="0"/>
                <a:cs typeface="Shonar Bangla" pitchFamily="34" charset="0"/>
              </a:rPr>
            </a:br>
            <a:endParaRPr lang="en-US" dirty="0">
              <a:latin typeface="Shonar Bangla" pitchFamily="34" charset="0"/>
              <a:cs typeface="Shonar Bangl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50032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2400"/>
            <a:ext cx="6553200" cy="7772400"/>
          </a:xfrm>
        </p:spPr>
        <p:txBody>
          <a:bodyPr>
            <a:normAutofit fontScale="90000"/>
          </a:bodyPr>
          <a:lstStyle/>
          <a:p>
            <a:pPr algn="l"/>
            <a:br>
              <a:rPr lang="bn-BD" dirty="0">
                <a:latin typeface="Shonar Bangla" pitchFamily="34" charset="0"/>
                <a:cs typeface="Shonar Bangla" pitchFamily="34" charset="0"/>
              </a:rPr>
            </a:br>
            <a:br>
              <a:rPr lang="bn-BD" dirty="0">
                <a:latin typeface="Shonar Bangla" pitchFamily="34" charset="0"/>
                <a:cs typeface="Shonar Bangla" pitchFamily="34" charset="0"/>
              </a:rPr>
            </a:br>
            <a:br>
              <a:rPr lang="bn-BD" dirty="0">
                <a:latin typeface="Shonar Bangla" pitchFamily="34" charset="0"/>
                <a:cs typeface="Shonar Bangla" pitchFamily="34" charset="0"/>
              </a:rPr>
            </a:br>
            <a:br>
              <a:rPr lang="bn-BD" dirty="0">
                <a:latin typeface="Shonar Bangla" pitchFamily="34" charset="0"/>
                <a:cs typeface="Shonar Bangla" pitchFamily="34" charset="0"/>
              </a:rPr>
            </a:br>
            <a:br>
              <a:rPr lang="bn-BD" b="1" dirty="0">
                <a:latin typeface="Shonar Bangla" pitchFamily="34" charset="0"/>
                <a:cs typeface="Shonar Bangla" pitchFamily="34" charset="0"/>
              </a:rPr>
            </a:br>
            <a:r>
              <a:rPr lang="bn-BD" b="1" dirty="0">
                <a:latin typeface="Shonar Bangla" pitchFamily="34" charset="0"/>
                <a:cs typeface="Shonar Bangla" pitchFamily="34" charset="0"/>
              </a:rPr>
              <a:t>শিখন ফল</a:t>
            </a:r>
            <a:br>
              <a:rPr lang="bn-BD" b="1" dirty="0">
                <a:latin typeface="Shonar Bangla" pitchFamily="34" charset="0"/>
                <a:cs typeface="Shonar Bangla" pitchFamily="34" charset="0"/>
              </a:rPr>
            </a:br>
            <a:r>
              <a:rPr lang="bn-BD" b="1" dirty="0">
                <a:latin typeface="Shonar Bangla" pitchFamily="34" charset="0"/>
                <a:cs typeface="Shonar Bangla" pitchFamily="34" charset="0"/>
              </a:rPr>
              <a:t>১। ১৯৬৯ সালের জাতিগত শোষণের বিরুদ্ধে এ দেশের মানুষের রুখে দাঁড়ানো সম্পর্কে বলতে পারবে।</a:t>
            </a:r>
            <a:br>
              <a:rPr lang="bn-BD" b="1" dirty="0">
                <a:latin typeface="Shonar Bangla" pitchFamily="34" charset="0"/>
                <a:cs typeface="Shonar Bangla" pitchFamily="34" charset="0"/>
              </a:rPr>
            </a:br>
            <a:r>
              <a:rPr lang="bn-BD" b="1" dirty="0">
                <a:latin typeface="Shonar Bangla" pitchFamily="34" charset="0"/>
                <a:cs typeface="Shonar Bangla" pitchFamily="34" charset="0"/>
              </a:rPr>
              <a:t>২। ১৯৬৯ সালের গণ-অভ্যুত্থান সম্পর্কে বলতে পারবে </a:t>
            </a:r>
            <a:br>
              <a:rPr lang="bn-BD" dirty="0">
                <a:latin typeface="Shonar Bangla" pitchFamily="34" charset="0"/>
                <a:cs typeface="Shonar Bangla" pitchFamily="34" charset="0"/>
              </a:rPr>
            </a:br>
            <a:br>
              <a:rPr lang="bn-BD" dirty="0">
                <a:latin typeface="Shonar Bangla" pitchFamily="34" charset="0"/>
                <a:cs typeface="Shonar Bangla" pitchFamily="34" charset="0"/>
              </a:rPr>
            </a:br>
            <a:r>
              <a:rPr lang="bn-BD" dirty="0">
                <a:latin typeface="Shonar Bangla" pitchFamily="34" charset="0"/>
                <a:cs typeface="Shonar Bangla" pitchFamily="34" charset="0"/>
              </a:rPr>
              <a:t> </a:t>
            </a:r>
            <a:br>
              <a:rPr lang="bn-BD" dirty="0">
                <a:latin typeface="Shonar Bangla" pitchFamily="34" charset="0"/>
                <a:cs typeface="Shonar Bangla" pitchFamily="34" charset="0"/>
              </a:rPr>
            </a:br>
            <a:endParaRPr lang="en-US" dirty="0">
              <a:latin typeface="Shonar Bangla" pitchFamily="34" charset="0"/>
              <a:cs typeface="Shonar Bangl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95573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bn-BD" dirty="0">
                <a:latin typeface="Shonar Bangla" pitchFamily="34" charset="0"/>
                <a:cs typeface="Shonar Bangla" pitchFamily="34" charset="0"/>
              </a:rPr>
              <a:t>পূর্বজ্ঞান যাচাই</a:t>
            </a:r>
            <a:br>
              <a:rPr lang="bn-BD" dirty="0">
                <a:latin typeface="Shonar Bangla" pitchFamily="34" charset="0"/>
                <a:cs typeface="Shonar Bangla" pitchFamily="34" charset="0"/>
              </a:rPr>
            </a:br>
            <a:r>
              <a:rPr lang="bn-BD" dirty="0">
                <a:latin typeface="Shonar Bangla" pitchFamily="34" charset="0"/>
                <a:cs typeface="Shonar Bangla" pitchFamily="34" charset="0"/>
              </a:rPr>
              <a:t>১। বাংলাদেশের ১৯৬৯ সালের গণ-অভ্যুত্থানের সংক্ষিপ্ত বর্ণনা দাও ।</a:t>
            </a:r>
            <a:endParaRPr lang="en-US" dirty="0">
              <a:latin typeface="Shonar Bangla" pitchFamily="34" charset="0"/>
              <a:cs typeface="Shonar Bangl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70891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667000" y="304800"/>
            <a:ext cx="3886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800" dirty="0">
                <a:latin typeface="Shonar Bangla" pitchFamily="34" charset="0"/>
                <a:cs typeface="Shonar Bangla" pitchFamily="34" charset="0"/>
              </a:rPr>
              <a:t>কবি পরিচিতি</a:t>
            </a:r>
            <a:endParaRPr lang="en-US" dirty="0">
              <a:latin typeface="Shonar Bangla" pitchFamily="34" charset="0"/>
              <a:cs typeface="Shonar Bangla" pitchFamily="34" charset="0"/>
            </a:endParaRPr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3421641600"/>
              </p:ext>
            </p:extLst>
          </p:nvPr>
        </p:nvGraphicFramePr>
        <p:xfrm>
          <a:off x="1524000" y="1397000"/>
          <a:ext cx="6096000" cy="4927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3447103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>
              <a:latin typeface="Shonar Bangla" pitchFamily="34" charset="0"/>
              <a:cs typeface="Shonar Bangla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371600" y="152400"/>
            <a:ext cx="7086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6000" dirty="0">
                <a:latin typeface="Shonar Bangla" pitchFamily="34" charset="0"/>
                <a:cs typeface="Shonar Bangla" pitchFamily="34" charset="0"/>
              </a:rPr>
              <a:t>এসো কবিতাটি নীরবে পাঠ করি</a:t>
            </a:r>
            <a:endParaRPr lang="en-US" dirty="0">
              <a:latin typeface="Shonar Bangla" pitchFamily="34" charset="0"/>
              <a:cs typeface="Shonar Bangla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14401"/>
            <a:ext cx="9144000" cy="594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08067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FEA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-152400"/>
            <a:ext cx="7772400" cy="1470025"/>
          </a:xfrm>
        </p:spPr>
        <p:txBody>
          <a:bodyPr/>
          <a:lstStyle/>
          <a:p>
            <a:r>
              <a:rPr lang="bn-BD" dirty="0">
                <a:latin typeface="Shonar Bangla" pitchFamily="34" charset="0"/>
                <a:cs typeface="Shonar Bangla" pitchFamily="34" charset="0"/>
              </a:rPr>
              <a:t>কবিতাটি আবৃতি কর</a:t>
            </a:r>
            <a:endParaRPr lang="en-US" dirty="0">
              <a:latin typeface="Shonar Bangla" pitchFamily="34" charset="0"/>
              <a:cs typeface="Shonar Bangla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67953"/>
            <a:ext cx="9144000" cy="60900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11625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0" y="6019800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800" dirty="0">
                <a:latin typeface="Shonar Bangla" pitchFamily="34" charset="0"/>
                <a:cs typeface="Shonar Bangla" pitchFamily="34" charset="0"/>
              </a:rPr>
              <a:t>      </a:t>
            </a:r>
            <a:r>
              <a:rPr lang="en-US" sz="4800" dirty="0">
                <a:latin typeface="Shonar Bangla" pitchFamily="34" charset="0"/>
                <a:cs typeface="Shonar Bangla" pitchFamily="34" charset="0"/>
              </a:rPr>
              <a:t> </a:t>
            </a:r>
            <a:r>
              <a:rPr lang="bn-BD" sz="4800" dirty="0">
                <a:latin typeface="Shonar Bangla" pitchFamily="34" charset="0"/>
                <a:cs typeface="Shonar Bangla" pitchFamily="34" charset="0"/>
              </a:rPr>
              <a:t>আবার ফুটেছে দ্যাখো কৃষ্ণচূড়া থরে থরে</a:t>
            </a:r>
            <a:endParaRPr lang="en-US" dirty="0">
              <a:latin typeface="Shonar Bangla" pitchFamily="34" charset="0"/>
              <a:cs typeface="Shonar Bangla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0198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66719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495</TotalTime>
  <Words>281</Words>
  <Application>Microsoft Office PowerPoint</Application>
  <PresentationFormat>On-screen Show (4:3)</PresentationFormat>
  <Paragraphs>38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7" baseType="lpstr">
      <vt:lpstr>Arial</vt:lpstr>
      <vt:lpstr>Shonar Bangla</vt:lpstr>
      <vt:lpstr>Trebuchet MS</vt:lpstr>
      <vt:lpstr>Wingdings 3</vt:lpstr>
      <vt:lpstr>Facet</vt:lpstr>
      <vt:lpstr>স্বাগতম</vt:lpstr>
      <vt:lpstr>শিক্ষক পরিচিতি মোহাম্মদ বেলাল উদ্দিন প্রভাষক( বাংলা পাঠান নগর আমিনিয়া ফাযিল মাদরাসা ছাগল নাইয়া,ফেনী।</vt:lpstr>
      <vt:lpstr>আজকের পাঠ শ্রেণিঃ একাদশ কবিতাঃ ফেব্রুয়ারি ১৯৬৯ কবিঃ শামসুর রাহমান </vt:lpstr>
      <vt:lpstr>     শিখন ফল ১। ১৯৬৯ সালের জাতিগত শোষণের বিরুদ্ধে এ দেশের মানুষের রুখে দাঁড়ানো সম্পর্কে বলতে পারবে। ২। ১৯৬৯ সালের গণ-অভ্যুত্থান সম্পর্কে বলতে পারবে     </vt:lpstr>
      <vt:lpstr>পূর্বজ্ঞান যাচাই ১। বাংলাদেশের ১৯৬৯ সালের গণ-অভ্যুত্থানের সংক্ষিপ্ত বর্ণনা দাও ।</vt:lpstr>
      <vt:lpstr>PowerPoint Presentation</vt:lpstr>
      <vt:lpstr>PowerPoint Presentation</vt:lpstr>
      <vt:lpstr>কবিতাটি আবৃতি কর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মূল্যায়ন          ১। কবিতাটির মূলভাব আলোচনা কর ।</vt:lpstr>
      <vt:lpstr>দলীয় কাজ</vt:lpstr>
      <vt:lpstr>বাড়ির কাজ</vt:lpstr>
      <vt:lpstr>ধন্যবাদ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স্বাগতম</dc:title>
  <dc:creator>PC</dc:creator>
  <cp:lastModifiedBy>DPE</cp:lastModifiedBy>
  <cp:revision>185</cp:revision>
  <dcterms:created xsi:type="dcterms:W3CDTF">2006-08-16T00:00:00Z</dcterms:created>
  <dcterms:modified xsi:type="dcterms:W3CDTF">2020-01-09T16:06:37Z</dcterms:modified>
</cp:coreProperties>
</file>