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8" r:id="rId3"/>
    <p:sldId id="269" r:id="rId4"/>
    <p:sldId id="265" r:id="rId5"/>
    <p:sldId id="264" r:id="rId6"/>
    <p:sldId id="260" r:id="rId7"/>
    <p:sldId id="261" r:id="rId8"/>
    <p:sldId id="270" r:id="rId9"/>
    <p:sldId id="267" r:id="rId10"/>
    <p:sldId id="266" r:id="rId11"/>
    <p:sldId id="271"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2436" y="11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FFB03E-97F1-429F-B00A-055E1C1DF8C3}"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B94763D6-F260-4EE4-B75C-1B0A054D6F3F}">
      <dgm:prSet phldrT="[Text]" custT="1">
        <dgm:style>
          <a:lnRef idx="1">
            <a:schemeClr val="accent3"/>
          </a:lnRef>
          <a:fillRef idx="2">
            <a:schemeClr val="accent3"/>
          </a:fillRef>
          <a:effectRef idx="1">
            <a:schemeClr val="accent3"/>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dgm:spPr>
      <dgm:t>
        <a:bodyPr/>
        <a:lstStyle/>
        <a:p>
          <a:r>
            <a:rPr lang="ar-SA" sz="4800" b="1" dirty="0" smtClean="0">
              <a:solidFill>
                <a:prstClr val="black"/>
              </a:solidFill>
              <a:latin typeface="Times New Roman" pitchFamily="18" charset="0"/>
              <a:ea typeface="+mn-ea"/>
              <a:cs typeface="Times New Roman" pitchFamily="18" charset="0"/>
            </a:rPr>
            <a:t>الَّذِينَ </a:t>
          </a:r>
          <a:endParaRPr lang="en-US" sz="4800" dirty="0">
            <a:latin typeface="Times New Roman" pitchFamily="18" charset="0"/>
            <a:cs typeface="Times New Roman" pitchFamily="18" charset="0"/>
          </a:endParaRPr>
        </a:p>
      </dgm:t>
    </dgm:pt>
    <dgm:pt modelId="{39F8B4FB-C5E0-4BA7-84C8-A64418B536B2}" type="parTrans" cxnId="{1F851DAF-6958-49B6-B8F0-A3AC2F527CEB}">
      <dgm:prSet/>
      <dgm:spPr/>
      <dgm:t>
        <a:bodyPr/>
        <a:lstStyle/>
        <a:p>
          <a:endParaRPr lang="en-US">
            <a:latin typeface="Times New Roman" pitchFamily="18" charset="0"/>
            <a:cs typeface="Times New Roman" pitchFamily="18" charset="0"/>
          </a:endParaRPr>
        </a:p>
      </dgm:t>
    </dgm:pt>
    <dgm:pt modelId="{3D34C92E-52C7-4FF9-BDF2-3B05097CCB98}" type="sibTrans" cxnId="{1F851DAF-6958-49B6-B8F0-A3AC2F527CEB}">
      <dgm:prSet/>
      <dgm:spPr/>
      <dgm:t>
        <a:bodyPr/>
        <a:lstStyle/>
        <a:p>
          <a:endParaRPr lang="en-US">
            <a:latin typeface="Times New Roman" pitchFamily="18" charset="0"/>
            <a:cs typeface="Times New Roman" pitchFamily="18" charset="0"/>
          </a:endParaRPr>
        </a:p>
      </dgm:t>
    </dgm:pt>
    <dgm:pt modelId="{768F1735-89AE-43E8-92E0-BCF5AF41012A}">
      <dgm:prSet phldrT="[Text]" custT="1">
        <dgm:style>
          <a:lnRef idx="1">
            <a:schemeClr val="dk1"/>
          </a:lnRef>
          <a:fillRef idx="2">
            <a:schemeClr val="dk1"/>
          </a:fillRef>
          <a:effectRef idx="1">
            <a:schemeClr val="dk1"/>
          </a:effectRef>
          <a:fontRef idx="minor">
            <a:schemeClr val="dk1"/>
          </a:fontRef>
        </dgm:style>
      </dgm:prSet>
      <dgm:spPr>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4000" b="1" dirty="0" smtClean="0">
              <a:solidFill>
                <a:prstClr val="black"/>
              </a:solidFill>
              <a:latin typeface="NikoshBAN" pitchFamily="2" charset="0"/>
              <a:ea typeface="+mn-ea"/>
              <a:cs typeface="NikoshBAN" pitchFamily="2" charset="0"/>
            </a:rPr>
            <a:t>ভঙ্গ করে</a:t>
          </a:r>
          <a:endParaRPr lang="en-US" sz="4000" dirty="0">
            <a:latin typeface="Times New Roman" pitchFamily="18" charset="0"/>
            <a:cs typeface="Times New Roman" pitchFamily="18" charset="0"/>
          </a:endParaRPr>
        </a:p>
      </dgm:t>
    </dgm:pt>
    <dgm:pt modelId="{10E336DA-606D-4138-AFAA-08DD168492A7}" type="parTrans" cxnId="{A3C8A871-69B7-498E-B6B1-217A37B97D6B}">
      <dgm:prSet/>
      <dgm:spPr/>
      <dgm:t>
        <a:bodyPr/>
        <a:lstStyle/>
        <a:p>
          <a:endParaRPr lang="en-US">
            <a:latin typeface="Times New Roman" pitchFamily="18" charset="0"/>
            <a:cs typeface="Times New Roman" pitchFamily="18" charset="0"/>
          </a:endParaRPr>
        </a:p>
      </dgm:t>
    </dgm:pt>
    <dgm:pt modelId="{5B5B5300-34D2-4CD6-A402-8A4EFBA7966C}" type="sibTrans" cxnId="{A3C8A871-69B7-498E-B6B1-217A37B97D6B}">
      <dgm:prSet/>
      <dgm:spPr/>
      <dgm:t>
        <a:bodyPr/>
        <a:lstStyle/>
        <a:p>
          <a:endParaRPr lang="en-US">
            <a:latin typeface="Times New Roman" pitchFamily="18" charset="0"/>
            <a:cs typeface="Times New Roman" pitchFamily="18" charset="0"/>
          </a:endParaRPr>
        </a:p>
      </dgm:t>
    </dgm:pt>
    <dgm:pt modelId="{F9F3A5F3-2A0F-4E59-8F1B-C9077D18D1EE}">
      <dgm:prSet phldrT="[Text]" custT="1">
        <dgm:style>
          <a:lnRef idx="1">
            <a:schemeClr val="accent1"/>
          </a:lnRef>
          <a:fillRef idx="2">
            <a:schemeClr val="accent1"/>
          </a:fillRef>
          <a:effectRef idx="1">
            <a:schemeClr val="accent1"/>
          </a:effectRef>
          <a:fontRef idx="minor">
            <a:schemeClr val="dk1"/>
          </a:fontRef>
        </dgm:style>
      </dgm:prSet>
      <dgm:spPr>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ar-SA" sz="3200" b="1" dirty="0" smtClean="0">
              <a:solidFill>
                <a:prstClr val="black"/>
              </a:solidFill>
              <a:latin typeface="NikoshBAN" pitchFamily="2" charset="0"/>
              <a:ea typeface="+mn-ea"/>
              <a:cs typeface="Arial"/>
            </a:rPr>
            <a:t>مِن بَعْدِ مِيثَاقِهِ</a:t>
          </a:r>
          <a:r>
            <a:rPr lang="bn-IN" sz="3200" b="1" dirty="0" smtClean="0">
              <a:solidFill>
                <a:prstClr val="black"/>
              </a:solidFill>
              <a:latin typeface="NikoshBAN" pitchFamily="2" charset="0"/>
              <a:ea typeface="+mn-ea"/>
              <a:cs typeface="NikoshBAN" pitchFamily="2" charset="0"/>
            </a:rPr>
            <a:t> </a:t>
          </a:r>
          <a:endParaRPr lang="en-US" sz="3200" dirty="0">
            <a:latin typeface="Times New Roman" pitchFamily="18" charset="0"/>
            <a:cs typeface="Times New Roman" pitchFamily="18" charset="0"/>
          </a:endParaRPr>
        </a:p>
      </dgm:t>
    </dgm:pt>
    <dgm:pt modelId="{A7144250-6E99-4667-83D6-0CDDDA6CF97C}" type="parTrans" cxnId="{51548A07-C82C-4D71-8FE4-94B95F64812F}">
      <dgm:prSet/>
      <dgm:spPr/>
      <dgm:t>
        <a:bodyPr/>
        <a:lstStyle/>
        <a:p>
          <a:endParaRPr lang="en-US">
            <a:latin typeface="Times New Roman" pitchFamily="18" charset="0"/>
            <a:cs typeface="Times New Roman" pitchFamily="18" charset="0"/>
          </a:endParaRPr>
        </a:p>
      </dgm:t>
    </dgm:pt>
    <dgm:pt modelId="{57479CCC-6F7F-4AC1-9A36-559805E540E6}" type="sibTrans" cxnId="{51548A07-C82C-4D71-8FE4-94B95F64812F}">
      <dgm:prSet/>
      <dgm:spPr>
        <a:noFill/>
      </dgm:spPr>
      <dgm:t>
        <a:bodyPr/>
        <a:lstStyle/>
        <a:p>
          <a:endParaRPr lang="en-US">
            <a:latin typeface="Times New Roman" pitchFamily="18" charset="0"/>
            <a:cs typeface="Times New Roman" pitchFamily="18" charset="0"/>
          </a:endParaRPr>
        </a:p>
      </dgm:t>
    </dgm:pt>
    <dgm:pt modelId="{7868B289-6222-4072-811D-4D3A120D9724}">
      <dgm:prSet phldrT="[Text]" custT="1">
        <dgm:style>
          <a:lnRef idx="3">
            <a:schemeClr val="lt1"/>
          </a:lnRef>
          <a:fillRef idx="1">
            <a:schemeClr val="accent6"/>
          </a:fillRef>
          <a:effectRef idx="1">
            <a:schemeClr val="accent6"/>
          </a:effectRef>
          <a:fontRef idx="minor">
            <a:schemeClr val="lt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2400" b="1" dirty="0" smtClean="0">
              <a:solidFill>
                <a:prstClr val="black"/>
              </a:solidFill>
              <a:latin typeface="NikoshBAN" pitchFamily="2" charset="0"/>
              <a:ea typeface="+mn-ea"/>
              <a:cs typeface="NikoshBAN" pitchFamily="2" charset="0"/>
            </a:rPr>
            <a:t>দৃঢ় অঙীকারাবব্ধ হওয়ার পরে</a:t>
          </a:r>
          <a:endParaRPr lang="en-US" sz="2400" dirty="0">
            <a:latin typeface="Times New Roman" pitchFamily="18" charset="0"/>
            <a:cs typeface="Times New Roman" pitchFamily="18" charset="0"/>
          </a:endParaRPr>
        </a:p>
      </dgm:t>
    </dgm:pt>
    <dgm:pt modelId="{80BE1CC4-5F10-4765-9EAF-682C91A69E67}" type="parTrans" cxnId="{C6654A9E-740D-455A-8557-25E4A0D6CE7D}">
      <dgm:prSet/>
      <dgm:spPr/>
      <dgm:t>
        <a:bodyPr/>
        <a:lstStyle/>
        <a:p>
          <a:endParaRPr lang="en-US">
            <a:latin typeface="Times New Roman" pitchFamily="18" charset="0"/>
            <a:cs typeface="Times New Roman" pitchFamily="18" charset="0"/>
          </a:endParaRPr>
        </a:p>
      </dgm:t>
    </dgm:pt>
    <dgm:pt modelId="{4850FDBE-AAED-4FB6-9369-8028E0D49666}" type="sibTrans" cxnId="{C6654A9E-740D-455A-8557-25E4A0D6CE7D}">
      <dgm:prSet/>
      <dgm:spPr/>
      <dgm:t>
        <a:bodyPr/>
        <a:lstStyle/>
        <a:p>
          <a:endParaRPr lang="en-US">
            <a:latin typeface="Times New Roman" pitchFamily="18" charset="0"/>
            <a:cs typeface="Times New Roman" pitchFamily="18" charset="0"/>
          </a:endParaRPr>
        </a:p>
      </dgm:t>
    </dgm:pt>
    <dgm:pt modelId="{85906763-DB7C-4FED-B19D-7D118101723A}">
      <dgm:prSet phldrT="[Text]" custT="1">
        <dgm:style>
          <a:lnRef idx="1">
            <a:schemeClr val="accent4"/>
          </a:lnRef>
          <a:fillRef idx="2">
            <a:schemeClr val="accent4"/>
          </a:fillRef>
          <a:effectRef idx="1">
            <a:schemeClr val="accent4"/>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ar-SA" sz="4400" b="1" dirty="0" smtClean="0">
              <a:solidFill>
                <a:prstClr val="black"/>
              </a:solidFill>
              <a:latin typeface="NikoshBAN" pitchFamily="2" charset="0"/>
              <a:ea typeface="+mn-ea"/>
              <a:cs typeface="Arial"/>
            </a:rPr>
            <a:t>عَهْدَ اللَّهِ </a:t>
          </a:r>
          <a:endParaRPr lang="en-US" sz="4400" dirty="0">
            <a:latin typeface="Times New Roman" pitchFamily="18" charset="0"/>
            <a:cs typeface="Times New Roman" pitchFamily="18" charset="0"/>
          </a:endParaRPr>
        </a:p>
      </dgm:t>
    </dgm:pt>
    <dgm:pt modelId="{E7AEA837-4379-4884-A846-2DCDB01CE43C}" type="parTrans" cxnId="{929A6A4B-82AA-4947-9CA5-6596B0568E03}">
      <dgm:prSet/>
      <dgm:spPr/>
      <dgm:t>
        <a:bodyPr/>
        <a:lstStyle/>
        <a:p>
          <a:endParaRPr lang="en-US">
            <a:latin typeface="Times New Roman" pitchFamily="18" charset="0"/>
            <a:cs typeface="Times New Roman" pitchFamily="18" charset="0"/>
          </a:endParaRPr>
        </a:p>
      </dgm:t>
    </dgm:pt>
    <dgm:pt modelId="{C974D731-BDDE-4926-B2DE-ECDFA07A6E6A}" type="sibTrans" cxnId="{929A6A4B-82AA-4947-9CA5-6596B0568E03}">
      <dgm:prSet/>
      <dgm:spPr/>
      <dgm:t>
        <a:bodyPr/>
        <a:lstStyle/>
        <a:p>
          <a:endParaRPr lang="en-US">
            <a:latin typeface="Times New Roman" pitchFamily="18" charset="0"/>
            <a:cs typeface="Times New Roman" pitchFamily="18" charset="0"/>
          </a:endParaRPr>
        </a:p>
      </dgm:t>
    </dgm:pt>
    <dgm:pt modelId="{AAD9DF2D-82B1-45CA-A339-118909E06BDE}">
      <dgm:prSet phldrT="[Text]" custT="1">
        <dgm:style>
          <a:lnRef idx="1">
            <a:schemeClr val="accent6"/>
          </a:lnRef>
          <a:fillRef idx="2">
            <a:schemeClr val="accent6"/>
          </a:fillRef>
          <a:effectRef idx="1">
            <a:schemeClr val="accent6"/>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dgm:spPr>
      <dgm:t>
        <a:bodyPr/>
        <a:lstStyle/>
        <a:p>
          <a:r>
            <a:rPr lang="bn-IN" sz="6000" b="1" dirty="0" smtClean="0">
              <a:solidFill>
                <a:prstClr val="black"/>
              </a:solidFill>
              <a:latin typeface="NikoshBAN" pitchFamily="2" charset="0"/>
              <a:ea typeface="+mn-ea"/>
              <a:cs typeface="NikoshBAN" pitchFamily="2" charset="0"/>
            </a:rPr>
            <a:t>যারা</a:t>
          </a:r>
          <a:endParaRPr lang="en-US" sz="6000" dirty="0">
            <a:latin typeface="Times New Roman" pitchFamily="18" charset="0"/>
            <a:cs typeface="Times New Roman" pitchFamily="18" charset="0"/>
          </a:endParaRPr>
        </a:p>
      </dgm:t>
    </dgm:pt>
    <dgm:pt modelId="{C589522D-A8B7-48F4-9143-6DD3F2B546FE}" type="parTrans" cxnId="{2B08C23C-F979-4DA6-A069-35DAD6A7B8AA}">
      <dgm:prSet/>
      <dgm:spPr/>
      <dgm:t>
        <a:bodyPr/>
        <a:lstStyle/>
        <a:p>
          <a:endParaRPr lang="en-US">
            <a:latin typeface="Times New Roman" pitchFamily="18" charset="0"/>
            <a:cs typeface="Times New Roman" pitchFamily="18" charset="0"/>
          </a:endParaRPr>
        </a:p>
      </dgm:t>
    </dgm:pt>
    <dgm:pt modelId="{37336CF2-9111-4A38-9BDB-7F39BDD89A8C}" type="sibTrans" cxnId="{2B08C23C-F979-4DA6-A069-35DAD6A7B8AA}">
      <dgm:prSet/>
      <dgm:spPr>
        <a:noFill/>
      </dgm:spPr>
      <dgm:t>
        <a:bodyPr/>
        <a:lstStyle/>
        <a:p>
          <a:endParaRPr lang="en-US">
            <a:latin typeface="Times New Roman" pitchFamily="18" charset="0"/>
            <a:cs typeface="Times New Roman" pitchFamily="18" charset="0"/>
          </a:endParaRPr>
        </a:p>
      </dgm:t>
    </dgm:pt>
    <dgm:pt modelId="{A0051199-2F02-4C8C-8CB5-E26492BDF361}">
      <dgm:prSet phldrT="[Text]" custT="1">
        <dgm:style>
          <a:lnRef idx="1">
            <a:schemeClr val="accent2"/>
          </a:lnRef>
          <a:fillRef idx="2">
            <a:schemeClr val="accent2"/>
          </a:fillRef>
          <a:effectRef idx="1">
            <a:schemeClr val="accent2"/>
          </a:effectRef>
          <a:fontRef idx="minor">
            <a:schemeClr val="dk1"/>
          </a:fontRef>
        </dgm:style>
      </dgm:prSet>
      <dgm:spPr>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dgm:spPr>
      <dgm:t>
        <a:bodyPr/>
        <a:lstStyle/>
        <a:p>
          <a:r>
            <a:rPr lang="ar-SA" sz="4400" b="1" dirty="0" smtClean="0">
              <a:solidFill>
                <a:prstClr val="black"/>
              </a:solidFill>
              <a:latin typeface="NikoshBAN" pitchFamily="2" charset="0"/>
              <a:ea typeface="+mn-ea"/>
              <a:cs typeface="Arial"/>
            </a:rPr>
            <a:t>يَنقُضُون</a:t>
          </a:r>
          <a:endParaRPr lang="en-US" sz="4400" dirty="0">
            <a:latin typeface="Times New Roman" pitchFamily="18" charset="0"/>
            <a:cs typeface="Times New Roman" pitchFamily="18" charset="0"/>
          </a:endParaRPr>
        </a:p>
      </dgm:t>
    </dgm:pt>
    <dgm:pt modelId="{0BD77B78-ABFF-4ADE-A7BD-BF96898E16E5}" type="parTrans" cxnId="{0C9E2D7D-B015-4C9E-8367-3D0FCB2781D3}">
      <dgm:prSet/>
      <dgm:spPr/>
      <dgm:t>
        <a:bodyPr/>
        <a:lstStyle/>
        <a:p>
          <a:endParaRPr lang="en-US">
            <a:latin typeface="Times New Roman" pitchFamily="18" charset="0"/>
            <a:cs typeface="Times New Roman" pitchFamily="18" charset="0"/>
          </a:endParaRPr>
        </a:p>
      </dgm:t>
    </dgm:pt>
    <dgm:pt modelId="{84DDDE42-9CB2-4EE5-9D3B-52C833FE3AEE}" type="sibTrans" cxnId="{0C9E2D7D-B015-4C9E-8367-3D0FCB2781D3}">
      <dgm:prSet/>
      <dgm:spPr/>
      <dgm:t>
        <a:bodyPr/>
        <a:lstStyle/>
        <a:p>
          <a:endParaRPr lang="en-US">
            <a:latin typeface="Times New Roman" pitchFamily="18" charset="0"/>
            <a:cs typeface="Times New Roman" pitchFamily="18" charset="0"/>
          </a:endParaRPr>
        </a:p>
      </dgm:t>
    </dgm:pt>
    <dgm:pt modelId="{E58E3553-E8E0-4A3B-B6EC-10095BD95B20}">
      <dgm:prSet phldrT="[Text]" custT="1">
        <dgm:style>
          <a:lnRef idx="1">
            <a:schemeClr val="accent5"/>
          </a:lnRef>
          <a:fillRef idx="2">
            <a:schemeClr val="accent5"/>
          </a:fillRef>
          <a:effectRef idx="1">
            <a:schemeClr val="accent5"/>
          </a:effectRef>
          <a:fontRef idx="minor">
            <a:schemeClr val="dk1"/>
          </a:fontRef>
        </dgm:style>
      </dgm:prSet>
      <dgm:spPr>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3200" b="1" dirty="0" smtClean="0">
              <a:solidFill>
                <a:prstClr val="black"/>
              </a:solidFill>
              <a:latin typeface="NikoshBAN" pitchFamily="2" charset="0"/>
              <a:ea typeface="+mn-ea"/>
              <a:cs typeface="NikoshBAN" pitchFamily="2" charset="0"/>
            </a:rPr>
            <a:t>আল্লাহর অঙ্গীকার</a:t>
          </a:r>
          <a:endParaRPr lang="en-US" sz="3200" dirty="0">
            <a:latin typeface="Times New Roman" pitchFamily="18" charset="0"/>
            <a:cs typeface="Times New Roman" pitchFamily="18" charset="0"/>
          </a:endParaRPr>
        </a:p>
      </dgm:t>
    </dgm:pt>
    <dgm:pt modelId="{C380DE96-20B4-4661-874B-137F3AC28A36}" type="parTrans" cxnId="{AF469064-662B-46B3-BB3D-F055FB120612}">
      <dgm:prSet/>
      <dgm:spPr/>
      <dgm:t>
        <a:bodyPr/>
        <a:lstStyle/>
        <a:p>
          <a:endParaRPr lang="en-US">
            <a:latin typeface="Times New Roman" pitchFamily="18" charset="0"/>
            <a:cs typeface="Times New Roman" pitchFamily="18" charset="0"/>
          </a:endParaRPr>
        </a:p>
      </dgm:t>
    </dgm:pt>
    <dgm:pt modelId="{CC19425A-65BD-469E-B897-330C87670192}" type="sibTrans" cxnId="{AF469064-662B-46B3-BB3D-F055FB120612}">
      <dgm:prSet/>
      <dgm:spPr/>
      <dgm:t>
        <a:bodyPr/>
        <a:lstStyle/>
        <a:p>
          <a:endParaRPr lang="en-US">
            <a:latin typeface="Times New Roman" pitchFamily="18" charset="0"/>
            <a:cs typeface="Times New Roman" pitchFamily="18" charset="0"/>
          </a:endParaRPr>
        </a:p>
      </dgm:t>
    </dgm:pt>
    <dgm:pt modelId="{CC8EE960-BAA4-40C6-BDBA-2EE4E86A9ADF}" type="pres">
      <dgm:prSet presAssocID="{49FFB03E-97F1-429F-B00A-055E1C1DF8C3}" presName="Name0" presStyleCnt="0">
        <dgm:presLayoutVars>
          <dgm:dir/>
          <dgm:resizeHandles/>
        </dgm:presLayoutVars>
      </dgm:prSet>
      <dgm:spPr/>
      <dgm:t>
        <a:bodyPr/>
        <a:lstStyle/>
        <a:p>
          <a:endParaRPr lang="en-US"/>
        </a:p>
      </dgm:t>
    </dgm:pt>
    <dgm:pt modelId="{E6AB1C11-2C15-4CC7-A228-EE8D391BD9C8}" type="pres">
      <dgm:prSet presAssocID="{B94763D6-F260-4EE4-B75C-1B0A054D6F3F}" presName="compNode" presStyleCnt="0"/>
      <dgm:spPr/>
    </dgm:pt>
    <dgm:pt modelId="{8E5807FF-BB9A-4901-A1A2-5C500FE50CCB}" type="pres">
      <dgm:prSet presAssocID="{B94763D6-F260-4EE4-B75C-1B0A054D6F3F}" presName="dummyConnPt" presStyleCnt="0"/>
      <dgm:spPr/>
    </dgm:pt>
    <dgm:pt modelId="{7020101D-1882-499F-B4BC-6B41E4291454}" type="pres">
      <dgm:prSet presAssocID="{B94763D6-F260-4EE4-B75C-1B0A054D6F3F}" presName="node" presStyleLbl="node1" presStyleIdx="0" presStyleCnt="8" custScaleX="158146" custLinFactNeighborX="222" custLinFactNeighborY="-43">
        <dgm:presLayoutVars>
          <dgm:bulletEnabled val="1"/>
        </dgm:presLayoutVars>
      </dgm:prSet>
      <dgm:spPr/>
      <dgm:t>
        <a:bodyPr/>
        <a:lstStyle/>
        <a:p>
          <a:endParaRPr lang="en-US"/>
        </a:p>
      </dgm:t>
    </dgm:pt>
    <dgm:pt modelId="{6D03338D-6802-4A29-ACB2-3B6E0E0B2DFF}" type="pres">
      <dgm:prSet presAssocID="{3D34C92E-52C7-4FF9-BDF2-3B05097CCB98}" presName="sibTrans" presStyleLbl="bgSibTrans2D1" presStyleIdx="0" presStyleCnt="7" custLinFactNeighborX="34583" custLinFactNeighborY="8574"/>
      <dgm:spPr/>
      <dgm:t>
        <a:bodyPr/>
        <a:lstStyle/>
        <a:p>
          <a:endParaRPr lang="en-US"/>
        </a:p>
      </dgm:t>
    </dgm:pt>
    <dgm:pt modelId="{A01C1115-F4A9-4508-BAC5-596B50BEC696}" type="pres">
      <dgm:prSet presAssocID="{768F1735-89AE-43E8-92E0-BCF5AF41012A}" presName="compNode" presStyleCnt="0"/>
      <dgm:spPr/>
    </dgm:pt>
    <dgm:pt modelId="{0D9B1703-6905-44E3-869B-7159CFF6C916}" type="pres">
      <dgm:prSet presAssocID="{768F1735-89AE-43E8-92E0-BCF5AF41012A}" presName="dummyConnPt" presStyleCnt="0"/>
      <dgm:spPr/>
    </dgm:pt>
    <dgm:pt modelId="{016F07C6-E6D4-45BE-9357-07C2A8929E89}" type="pres">
      <dgm:prSet presAssocID="{768F1735-89AE-43E8-92E0-BCF5AF41012A}" presName="node" presStyleLbl="node1" presStyleIdx="1" presStyleCnt="8" custScaleX="138134">
        <dgm:presLayoutVars>
          <dgm:bulletEnabled val="1"/>
        </dgm:presLayoutVars>
      </dgm:prSet>
      <dgm:spPr/>
      <dgm:t>
        <a:bodyPr/>
        <a:lstStyle/>
        <a:p>
          <a:endParaRPr lang="en-US"/>
        </a:p>
      </dgm:t>
    </dgm:pt>
    <dgm:pt modelId="{321E8EE0-182C-49D4-91F8-8A08719097D8}" type="pres">
      <dgm:prSet presAssocID="{5B5B5300-34D2-4CD6-A402-8A4EFBA7966C}" presName="sibTrans" presStyleLbl="bgSibTrans2D1" presStyleIdx="1" presStyleCnt="7" custLinFactNeighborX="34583" custLinFactNeighborY="6694"/>
      <dgm:spPr/>
      <dgm:t>
        <a:bodyPr/>
        <a:lstStyle/>
        <a:p>
          <a:endParaRPr lang="en-US"/>
        </a:p>
      </dgm:t>
    </dgm:pt>
    <dgm:pt modelId="{30628BDC-0107-42C7-BF88-F486A99D474E}" type="pres">
      <dgm:prSet presAssocID="{F9F3A5F3-2A0F-4E59-8F1B-C9077D18D1EE}" presName="compNode" presStyleCnt="0"/>
      <dgm:spPr/>
    </dgm:pt>
    <dgm:pt modelId="{ECFCDEF3-B862-42F6-B828-C43179BA8176}" type="pres">
      <dgm:prSet presAssocID="{F9F3A5F3-2A0F-4E59-8F1B-C9077D18D1EE}" presName="dummyConnPt" presStyleCnt="0"/>
      <dgm:spPr/>
    </dgm:pt>
    <dgm:pt modelId="{9D413B92-9F95-4C59-BC96-22197B09A0D2}" type="pres">
      <dgm:prSet presAssocID="{F9F3A5F3-2A0F-4E59-8F1B-C9077D18D1EE}" presName="node" presStyleLbl="node1" presStyleIdx="2" presStyleCnt="8" custScaleX="148064">
        <dgm:presLayoutVars>
          <dgm:bulletEnabled val="1"/>
        </dgm:presLayoutVars>
      </dgm:prSet>
      <dgm:spPr/>
      <dgm:t>
        <a:bodyPr/>
        <a:lstStyle/>
        <a:p>
          <a:endParaRPr lang="en-US"/>
        </a:p>
      </dgm:t>
    </dgm:pt>
    <dgm:pt modelId="{59A42CA0-2DC0-46B2-9BF5-CA29AB2451A0}" type="pres">
      <dgm:prSet presAssocID="{57479CCC-6F7F-4AC1-9A36-559805E540E6}" presName="sibTrans" presStyleLbl="bgSibTrans2D1" presStyleIdx="2" presStyleCnt="7" custLinFactY="238718" custLinFactNeighborX="69987" custLinFactNeighborY="300000"/>
      <dgm:spPr/>
      <dgm:t>
        <a:bodyPr/>
        <a:lstStyle/>
        <a:p>
          <a:endParaRPr lang="en-US"/>
        </a:p>
      </dgm:t>
    </dgm:pt>
    <dgm:pt modelId="{BBF2E33D-24B1-44C2-8128-C4D29E260198}" type="pres">
      <dgm:prSet presAssocID="{7868B289-6222-4072-811D-4D3A120D9724}" presName="compNode" presStyleCnt="0"/>
      <dgm:spPr/>
    </dgm:pt>
    <dgm:pt modelId="{3AD1BE36-C802-4E8B-A848-BDDDA7E7CEDA}" type="pres">
      <dgm:prSet presAssocID="{7868B289-6222-4072-811D-4D3A120D9724}" presName="dummyConnPt" presStyleCnt="0"/>
      <dgm:spPr/>
    </dgm:pt>
    <dgm:pt modelId="{1535A84B-29F3-4BD4-8CD5-12D1D71D1DA4}" type="pres">
      <dgm:prSet presAssocID="{7868B289-6222-4072-811D-4D3A120D9724}" presName="node" presStyleLbl="node1" presStyleIdx="3" presStyleCnt="8" custScaleX="135045">
        <dgm:presLayoutVars>
          <dgm:bulletEnabled val="1"/>
        </dgm:presLayoutVars>
      </dgm:prSet>
      <dgm:spPr/>
      <dgm:t>
        <a:bodyPr/>
        <a:lstStyle/>
        <a:p>
          <a:endParaRPr lang="en-US"/>
        </a:p>
      </dgm:t>
    </dgm:pt>
    <dgm:pt modelId="{B5BF1A95-F9BB-45FA-8129-4D0FE8E05A57}" type="pres">
      <dgm:prSet presAssocID="{4850FDBE-AAED-4FB6-9369-8028E0D49666}" presName="sibTrans" presStyleLbl="bgSibTrans2D1" presStyleIdx="3" presStyleCnt="7" custLinFactNeighborX="37028" custLinFactNeighborY="6694"/>
      <dgm:spPr/>
      <dgm:t>
        <a:bodyPr/>
        <a:lstStyle/>
        <a:p>
          <a:endParaRPr lang="en-US"/>
        </a:p>
      </dgm:t>
    </dgm:pt>
    <dgm:pt modelId="{88499270-3F70-4A7F-9871-66579B9D49A7}" type="pres">
      <dgm:prSet presAssocID="{85906763-DB7C-4FED-B19D-7D118101723A}" presName="compNode" presStyleCnt="0"/>
      <dgm:spPr/>
    </dgm:pt>
    <dgm:pt modelId="{B9A39E75-6192-403E-9E2C-CED5CE378F32}" type="pres">
      <dgm:prSet presAssocID="{85906763-DB7C-4FED-B19D-7D118101723A}" presName="dummyConnPt" presStyleCnt="0"/>
      <dgm:spPr/>
    </dgm:pt>
    <dgm:pt modelId="{A895CA4D-ACE6-443E-8417-A14AF38B4DDD}" type="pres">
      <dgm:prSet presAssocID="{85906763-DB7C-4FED-B19D-7D118101723A}" presName="node" presStyleLbl="node1" presStyleIdx="4" presStyleCnt="8" custScaleX="124459">
        <dgm:presLayoutVars>
          <dgm:bulletEnabled val="1"/>
        </dgm:presLayoutVars>
      </dgm:prSet>
      <dgm:spPr/>
      <dgm:t>
        <a:bodyPr/>
        <a:lstStyle/>
        <a:p>
          <a:endParaRPr lang="en-US"/>
        </a:p>
      </dgm:t>
    </dgm:pt>
    <dgm:pt modelId="{92CE1AEC-D217-46C8-B15C-51FAC73EC244}" type="pres">
      <dgm:prSet presAssocID="{C974D731-BDDE-4926-B2DE-ECDFA07A6E6A}" presName="sibTrans" presStyleLbl="bgSibTrans2D1" presStyleIdx="4" presStyleCnt="7" custLinFactNeighborX="34635" custLinFactNeighborY="52335"/>
      <dgm:spPr/>
      <dgm:t>
        <a:bodyPr/>
        <a:lstStyle/>
        <a:p>
          <a:endParaRPr lang="en-US"/>
        </a:p>
      </dgm:t>
    </dgm:pt>
    <dgm:pt modelId="{1F55C267-4301-4D9B-BEE9-C9BD48CF7DC8}" type="pres">
      <dgm:prSet presAssocID="{AAD9DF2D-82B1-45CA-A339-118909E06BDE}" presName="compNode" presStyleCnt="0"/>
      <dgm:spPr/>
    </dgm:pt>
    <dgm:pt modelId="{C959301E-5C9F-413F-A963-F2105AA1B8C2}" type="pres">
      <dgm:prSet presAssocID="{AAD9DF2D-82B1-45CA-A339-118909E06BDE}" presName="dummyConnPt" presStyleCnt="0"/>
      <dgm:spPr/>
    </dgm:pt>
    <dgm:pt modelId="{AC739478-077F-4A36-BB52-A44E749C6909}" type="pres">
      <dgm:prSet presAssocID="{AAD9DF2D-82B1-45CA-A339-118909E06BDE}" presName="node" presStyleLbl="node1" presStyleIdx="5" presStyleCnt="8" custScaleX="128762">
        <dgm:presLayoutVars>
          <dgm:bulletEnabled val="1"/>
        </dgm:presLayoutVars>
      </dgm:prSet>
      <dgm:spPr/>
      <dgm:t>
        <a:bodyPr/>
        <a:lstStyle/>
        <a:p>
          <a:endParaRPr lang="en-US"/>
        </a:p>
      </dgm:t>
    </dgm:pt>
    <dgm:pt modelId="{5DB6F3FF-AD69-4365-A4AF-EB2CBA777A45}" type="pres">
      <dgm:prSet presAssocID="{37336CF2-9111-4A38-9BDB-7F39BDD89A8C}" presName="sibTrans" presStyleLbl="bgSibTrans2D1" presStyleIdx="5" presStyleCnt="7" custFlipVert="1" custScaleX="256813" custScaleY="87521" custLinFactY="-63934" custLinFactNeighborX="-15971" custLinFactNeighborY="-100000"/>
      <dgm:spPr/>
      <dgm:t>
        <a:bodyPr/>
        <a:lstStyle/>
        <a:p>
          <a:endParaRPr lang="en-US"/>
        </a:p>
      </dgm:t>
    </dgm:pt>
    <dgm:pt modelId="{1AD14F49-B34A-44C0-8BD1-E2403325A46D}" type="pres">
      <dgm:prSet presAssocID="{A0051199-2F02-4C8C-8CB5-E26492BDF361}" presName="compNode" presStyleCnt="0"/>
      <dgm:spPr/>
    </dgm:pt>
    <dgm:pt modelId="{504C540D-D731-45BA-AB75-377FE8E2DD86}" type="pres">
      <dgm:prSet presAssocID="{A0051199-2F02-4C8C-8CB5-E26492BDF361}" presName="dummyConnPt" presStyleCnt="0"/>
      <dgm:spPr/>
    </dgm:pt>
    <dgm:pt modelId="{F7542241-D9F0-41E2-BF99-B1903FEE7405}" type="pres">
      <dgm:prSet presAssocID="{A0051199-2F02-4C8C-8CB5-E26492BDF361}" presName="node" presStyleLbl="node1" presStyleIdx="6" presStyleCnt="8" custScaleX="138847">
        <dgm:presLayoutVars>
          <dgm:bulletEnabled val="1"/>
        </dgm:presLayoutVars>
      </dgm:prSet>
      <dgm:spPr/>
      <dgm:t>
        <a:bodyPr/>
        <a:lstStyle/>
        <a:p>
          <a:endParaRPr lang="en-US"/>
        </a:p>
      </dgm:t>
    </dgm:pt>
    <dgm:pt modelId="{C1E00C0A-542E-4683-B25D-C1934EC5F60D}" type="pres">
      <dgm:prSet presAssocID="{84DDDE42-9CB2-4EE5-9D3B-52C833FE3AEE}" presName="sibTrans" presStyleLbl="bgSibTrans2D1" presStyleIdx="6" presStyleCnt="7" custLinFactNeighborX="40543" custLinFactNeighborY="-35187"/>
      <dgm:spPr/>
      <dgm:t>
        <a:bodyPr/>
        <a:lstStyle/>
        <a:p>
          <a:endParaRPr lang="en-US"/>
        </a:p>
      </dgm:t>
    </dgm:pt>
    <dgm:pt modelId="{D99264E4-EDC2-406E-9168-590BAF322E57}" type="pres">
      <dgm:prSet presAssocID="{E58E3553-E8E0-4A3B-B6EC-10095BD95B20}" presName="compNode" presStyleCnt="0"/>
      <dgm:spPr/>
    </dgm:pt>
    <dgm:pt modelId="{5B612FDE-4CCA-4470-BBBD-D62DFD23CED7}" type="pres">
      <dgm:prSet presAssocID="{E58E3553-E8E0-4A3B-B6EC-10095BD95B20}" presName="dummyConnPt" presStyleCnt="0"/>
      <dgm:spPr/>
    </dgm:pt>
    <dgm:pt modelId="{8D54D8FD-1867-4212-9FB3-AA0FB3BF9128}" type="pres">
      <dgm:prSet presAssocID="{E58E3553-E8E0-4A3B-B6EC-10095BD95B20}" presName="node" presStyleLbl="node1" presStyleIdx="7" presStyleCnt="8" custScaleX="186193">
        <dgm:presLayoutVars>
          <dgm:bulletEnabled val="1"/>
        </dgm:presLayoutVars>
      </dgm:prSet>
      <dgm:spPr/>
      <dgm:t>
        <a:bodyPr/>
        <a:lstStyle/>
        <a:p>
          <a:endParaRPr lang="en-US"/>
        </a:p>
      </dgm:t>
    </dgm:pt>
  </dgm:ptLst>
  <dgm:cxnLst>
    <dgm:cxn modelId="{929A6A4B-82AA-4947-9CA5-6596B0568E03}" srcId="{49FFB03E-97F1-429F-B00A-055E1C1DF8C3}" destId="{85906763-DB7C-4FED-B19D-7D118101723A}" srcOrd="4" destOrd="0" parTransId="{E7AEA837-4379-4884-A846-2DCDB01CE43C}" sibTransId="{C974D731-BDDE-4926-B2DE-ECDFA07A6E6A}"/>
    <dgm:cxn modelId="{0D621FF9-BB9B-4998-9103-F2791BEE5C66}" type="presOf" srcId="{E58E3553-E8E0-4A3B-B6EC-10095BD95B20}" destId="{8D54D8FD-1867-4212-9FB3-AA0FB3BF9128}" srcOrd="0" destOrd="0" presId="urn:microsoft.com/office/officeart/2005/8/layout/bProcess4"/>
    <dgm:cxn modelId="{C6654A9E-740D-455A-8557-25E4A0D6CE7D}" srcId="{49FFB03E-97F1-429F-B00A-055E1C1DF8C3}" destId="{7868B289-6222-4072-811D-4D3A120D9724}" srcOrd="3" destOrd="0" parTransId="{80BE1CC4-5F10-4765-9EAF-682C91A69E67}" sibTransId="{4850FDBE-AAED-4FB6-9369-8028E0D49666}"/>
    <dgm:cxn modelId="{2C71F899-9449-4CEA-98C4-441E1C093F24}" type="presOf" srcId="{5B5B5300-34D2-4CD6-A402-8A4EFBA7966C}" destId="{321E8EE0-182C-49D4-91F8-8A08719097D8}" srcOrd="0" destOrd="0" presId="urn:microsoft.com/office/officeart/2005/8/layout/bProcess4"/>
    <dgm:cxn modelId="{553C1757-A294-4882-848B-664D7670BC72}" type="presOf" srcId="{AAD9DF2D-82B1-45CA-A339-118909E06BDE}" destId="{AC739478-077F-4A36-BB52-A44E749C6909}" srcOrd="0" destOrd="0" presId="urn:microsoft.com/office/officeart/2005/8/layout/bProcess4"/>
    <dgm:cxn modelId="{1DF1B885-F9BD-4513-AFDA-3F76E470E67C}" type="presOf" srcId="{B94763D6-F260-4EE4-B75C-1B0A054D6F3F}" destId="{7020101D-1882-499F-B4BC-6B41E4291454}" srcOrd="0" destOrd="0" presId="urn:microsoft.com/office/officeart/2005/8/layout/bProcess4"/>
    <dgm:cxn modelId="{4C59E14D-3A47-4BD9-A20B-29FD117C2C2B}" type="presOf" srcId="{49FFB03E-97F1-429F-B00A-055E1C1DF8C3}" destId="{CC8EE960-BAA4-40C6-BDBA-2EE4E86A9ADF}" srcOrd="0" destOrd="0" presId="urn:microsoft.com/office/officeart/2005/8/layout/bProcess4"/>
    <dgm:cxn modelId="{7D156AD5-DB1B-429A-B561-031BA0523F7F}" type="presOf" srcId="{768F1735-89AE-43E8-92E0-BCF5AF41012A}" destId="{016F07C6-E6D4-45BE-9357-07C2A8929E89}" srcOrd="0" destOrd="0" presId="urn:microsoft.com/office/officeart/2005/8/layout/bProcess4"/>
    <dgm:cxn modelId="{980431A1-1317-4F59-B876-13C257440346}" type="presOf" srcId="{57479CCC-6F7F-4AC1-9A36-559805E540E6}" destId="{59A42CA0-2DC0-46B2-9BF5-CA29AB2451A0}" srcOrd="0" destOrd="0" presId="urn:microsoft.com/office/officeart/2005/8/layout/bProcess4"/>
    <dgm:cxn modelId="{4A0CC89F-30ED-4037-AFC2-7606163B7853}" type="presOf" srcId="{7868B289-6222-4072-811D-4D3A120D9724}" destId="{1535A84B-29F3-4BD4-8CD5-12D1D71D1DA4}" srcOrd="0" destOrd="0" presId="urn:microsoft.com/office/officeart/2005/8/layout/bProcess4"/>
    <dgm:cxn modelId="{FDC7C000-5529-465D-8FE7-B60FC80A9751}" type="presOf" srcId="{4850FDBE-AAED-4FB6-9369-8028E0D49666}" destId="{B5BF1A95-F9BB-45FA-8129-4D0FE8E05A57}" srcOrd="0" destOrd="0" presId="urn:microsoft.com/office/officeart/2005/8/layout/bProcess4"/>
    <dgm:cxn modelId="{51548A07-C82C-4D71-8FE4-94B95F64812F}" srcId="{49FFB03E-97F1-429F-B00A-055E1C1DF8C3}" destId="{F9F3A5F3-2A0F-4E59-8F1B-C9077D18D1EE}" srcOrd="2" destOrd="0" parTransId="{A7144250-6E99-4667-83D6-0CDDDA6CF97C}" sibTransId="{57479CCC-6F7F-4AC1-9A36-559805E540E6}"/>
    <dgm:cxn modelId="{2FCB1C21-9792-45C7-891A-EC556720D7F6}" type="presOf" srcId="{85906763-DB7C-4FED-B19D-7D118101723A}" destId="{A895CA4D-ACE6-443E-8417-A14AF38B4DDD}" srcOrd="0" destOrd="0" presId="urn:microsoft.com/office/officeart/2005/8/layout/bProcess4"/>
    <dgm:cxn modelId="{F6C078BF-BC8B-4BC8-8C5A-0EBE6573F25F}" type="presOf" srcId="{A0051199-2F02-4C8C-8CB5-E26492BDF361}" destId="{F7542241-D9F0-41E2-BF99-B1903FEE7405}" srcOrd="0" destOrd="0" presId="urn:microsoft.com/office/officeart/2005/8/layout/bProcess4"/>
    <dgm:cxn modelId="{E42E8342-0B25-4ABF-BC4D-D472A614AA69}" type="presOf" srcId="{37336CF2-9111-4A38-9BDB-7F39BDD89A8C}" destId="{5DB6F3FF-AD69-4365-A4AF-EB2CBA777A45}" srcOrd="0" destOrd="0" presId="urn:microsoft.com/office/officeart/2005/8/layout/bProcess4"/>
    <dgm:cxn modelId="{0C9E2D7D-B015-4C9E-8367-3D0FCB2781D3}" srcId="{49FFB03E-97F1-429F-B00A-055E1C1DF8C3}" destId="{A0051199-2F02-4C8C-8CB5-E26492BDF361}" srcOrd="6" destOrd="0" parTransId="{0BD77B78-ABFF-4ADE-A7BD-BF96898E16E5}" sibTransId="{84DDDE42-9CB2-4EE5-9D3B-52C833FE3AEE}"/>
    <dgm:cxn modelId="{CA832717-E17B-4365-A8A5-517C3B9A010D}" type="presOf" srcId="{84DDDE42-9CB2-4EE5-9D3B-52C833FE3AEE}" destId="{C1E00C0A-542E-4683-B25D-C1934EC5F60D}" srcOrd="0" destOrd="0" presId="urn:microsoft.com/office/officeart/2005/8/layout/bProcess4"/>
    <dgm:cxn modelId="{AF469064-662B-46B3-BB3D-F055FB120612}" srcId="{49FFB03E-97F1-429F-B00A-055E1C1DF8C3}" destId="{E58E3553-E8E0-4A3B-B6EC-10095BD95B20}" srcOrd="7" destOrd="0" parTransId="{C380DE96-20B4-4661-874B-137F3AC28A36}" sibTransId="{CC19425A-65BD-469E-B897-330C87670192}"/>
    <dgm:cxn modelId="{4463F8C6-AF6B-4A1C-A663-1300649E82FF}" type="presOf" srcId="{C974D731-BDDE-4926-B2DE-ECDFA07A6E6A}" destId="{92CE1AEC-D217-46C8-B15C-51FAC73EC244}" srcOrd="0" destOrd="0" presId="urn:microsoft.com/office/officeart/2005/8/layout/bProcess4"/>
    <dgm:cxn modelId="{2B08C23C-F979-4DA6-A069-35DAD6A7B8AA}" srcId="{49FFB03E-97F1-429F-B00A-055E1C1DF8C3}" destId="{AAD9DF2D-82B1-45CA-A339-118909E06BDE}" srcOrd="5" destOrd="0" parTransId="{C589522D-A8B7-48F4-9143-6DD3F2B546FE}" sibTransId="{37336CF2-9111-4A38-9BDB-7F39BDD89A8C}"/>
    <dgm:cxn modelId="{F24ECCA2-BFA0-425D-A3F6-7A17EBBFA0AA}" type="presOf" srcId="{F9F3A5F3-2A0F-4E59-8F1B-C9077D18D1EE}" destId="{9D413B92-9F95-4C59-BC96-22197B09A0D2}" srcOrd="0" destOrd="0" presId="urn:microsoft.com/office/officeart/2005/8/layout/bProcess4"/>
    <dgm:cxn modelId="{A6599BBA-E1F2-4EAA-B97A-E5F8AFB5F1A0}" type="presOf" srcId="{3D34C92E-52C7-4FF9-BDF2-3B05097CCB98}" destId="{6D03338D-6802-4A29-ACB2-3B6E0E0B2DFF}" srcOrd="0" destOrd="0" presId="urn:microsoft.com/office/officeart/2005/8/layout/bProcess4"/>
    <dgm:cxn modelId="{A3C8A871-69B7-498E-B6B1-217A37B97D6B}" srcId="{49FFB03E-97F1-429F-B00A-055E1C1DF8C3}" destId="{768F1735-89AE-43E8-92E0-BCF5AF41012A}" srcOrd="1" destOrd="0" parTransId="{10E336DA-606D-4138-AFAA-08DD168492A7}" sibTransId="{5B5B5300-34D2-4CD6-A402-8A4EFBA7966C}"/>
    <dgm:cxn modelId="{1F851DAF-6958-49B6-B8F0-A3AC2F527CEB}" srcId="{49FFB03E-97F1-429F-B00A-055E1C1DF8C3}" destId="{B94763D6-F260-4EE4-B75C-1B0A054D6F3F}" srcOrd="0" destOrd="0" parTransId="{39F8B4FB-C5E0-4BA7-84C8-A64418B536B2}" sibTransId="{3D34C92E-52C7-4FF9-BDF2-3B05097CCB98}"/>
    <dgm:cxn modelId="{70950109-2EE5-44D5-A336-08A5AFE71A03}" type="presParOf" srcId="{CC8EE960-BAA4-40C6-BDBA-2EE4E86A9ADF}" destId="{E6AB1C11-2C15-4CC7-A228-EE8D391BD9C8}" srcOrd="0" destOrd="0" presId="urn:microsoft.com/office/officeart/2005/8/layout/bProcess4"/>
    <dgm:cxn modelId="{8873882C-7DF4-4A8A-ACDE-E3B2E7B58618}" type="presParOf" srcId="{E6AB1C11-2C15-4CC7-A228-EE8D391BD9C8}" destId="{8E5807FF-BB9A-4901-A1A2-5C500FE50CCB}" srcOrd="0" destOrd="0" presId="urn:microsoft.com/office/officeart/2005/8/layout/bProcess4"/>
    <dgm:cxn modelId="{E3F516AF-AB50-4717-AB01-C4AF871C4859}" type="presParOf" srcId="{E6AB1C11-2C15-4CC7-A228-EE8D391BD9C8}" destId="{7020101D-1882-499F-B4BC-6B41E4291454}" srcOrd="1" destOrd="0" presId="urn:microsoft.com/office/officeart/2005/8/layout/bProcess4"/>
    <dgm:cxn modelId="{279AA8B3-0753-4D25-A00E-8467299D4C52}" type="presParOf" srcId="{CC8EE960-BAA4-40C6-BDBA-2EE4E86A9ADF}" destId="{6D03338D-6802-4A29-ACB2-3B6E0E0B2DFF}" srcOrd="1" destOrd="0" presId="urn:microsoft.com/office/officeart/2005/8/layout/bProcess4"/>
    <dgm:cxn modelId="{96EA12CF-76EA-480E-964E-0E769E0F6340}" type="presParOf" srcId="{CC8EE960-BAA4-40C6-BDBA-2EE4E86A9ADF}" destId="{A01C1115-F4A9-4508-BAC5-596B50BEC696}" srcOrd="2" destOrd="0" presId="urn:microsoft.com/office/officeart/2005/8/layout/bProcess4"/>
    <dgm:cxn modelId="{D4052FFE-04F6-490C-8729-C92CA5983C4A}" type="presParOf" srcId="{A01C1115-F4A9-4508-BAC5-596B50BEC696}" destId="{0D9B1703-6905-44E3-869B-7159CFF6C916}" srcOrd="0" destOrd="0" presId="urn:microsoft.com/office/officeart/2005/8/layout/bProcess4"/>
    <dgm:cxn modelId="{06737201-583E-4A66-90E2-28521A8F3B3A}" type="presParOf" srcId="{A01C1115-F4A9-4508-BAC5-596B50BEC696}" destId="{016F07C6-E6D4-45BE-9357-07C2A8929E89}" srcOrd="1" destOrd="0" presId="urn:microsoft.com/office/officeart/2005/8/layout/bProcess4"/>
    <dgm:cxn modelId="{C7963163-09A6-418D-9D6C-B78B64B6BB0D}" type="presParOf" srcId="{CC8EE960-BAA4-40C6-BDBA-2EE4E86A9ADF}" destId="{321E8EE0-182C-49D4-91F8-8A08719097D8}" srcOrd="3" destOrd="0" presId="urn:microsoft.com/office/officeart/2005/8/layout/bProcess4"/>
    <dgm:cxn modelId="{E4F36D63-4BEE-426C-B6B4-798CCDD54DCD}" type="presParOf" srcId="{CC8EE960-BAA4-40C6-BDBA-2EE4E86A9ADF}" destId="{30628BDC-0107-42C7-BF88-F486A99D474E}" srcOrd="4" destOrd="0" presId="urn:microsoft.com/office/officeart/2005/8/layout/bProcess4"/>
    <dgm:cxn modelId="{3CC460FB-2E3C-45BA-A104-3DE1B434E9FD}" type="presParOf" srcId="{30628BDC-0107-42C7-BF88-F486A99D474E}" destId="{ECFCDEF3-B862-42F6-B828-C43179BA8176}" srcOrd="0" destOrd="0" presId="urn:microsoft.com/office/officeart/2005/8/layout/bProcess4"/>
    <dgm:cxn modelId="{A30CE314-F820-406E-A391-1F878A1970AA}" type="presParOf" srcId="{30628BDC-0107-42C7-BF88-F486A99D474E}" destId="{9D413B92-9F95-4C59-BC96-22197B09A0D2}" srcOrd="1" destOrd="0" presId="urn:microsoft.com/office/officeart/2005/8/layout/bProcess4"/>
    <dgm:cxn modelId="{CEC85BBB-378B-4E04-9A66-25D8814BA5D9}" type="presParOf" srcId="{CC8EE960-BAA4-40C6-BDBA-2EE4E86A9ADF}" destId="{59A42CA0-2DC0-46B2-9BF5-CA29AB2451A0}" srcOrd="5" destOrd="0" presId="urn:microsoft.com/office/officeart/2005/8/layout/bProcess4"/>
    <dgm:cxn modelId="{DCE90E29-E8EE-43BB-BF79-582A8C3A200E}" type="presParOf" srcId="{CC8EE960-BAA4-40C6-BDBA-2EE4E86A9ADF}" destId="{BBF2E33D-24B1-44C2-8128-C4D29E260198}" srcOrd="6" destOrd="0" presId="urn:microsoft.com/office/officeart/2005/8/layout/bProcess4"/>
    <dgm:cxn modelId="{C5366CC9-1FEB-4D26-A929-EED28806E94C}" type="presParOf" srcId="{BBF2E33D-24B1-44C2-8128-C4D29E260198}" destId="{3AD1BE36-C802-4E8B-A848-BDDDA7E7CEDA}" srcOrd="0" destOrd="0" presId="urn:microsoft.com/office/officeart/2005/8/layout/bProcess4"/>
    <dgm:cxn modelId="{23475278-71BB-4A4B-AC36-D71684BA1EAD}" type="presParOf" srcId="{BBF2E33D-24B1-44C2-8128-C4D29E260198}" destId="{1535A84B-29F3-4BD4-8CD5-12D1D71D1DA4}" srcOrd="1" destOrd="0" presId="urn:microsoft.com/office/officeart/2005/8/layout/bProcess4"/>
    <dgm:cxn modelId="{0570C800-B5C8-406E-ADA3-8EAFC699C73D}" type="presParOf" srcId="{CC8EE960-BAA4-40C6-BDBA-2EE4E86A9ADF}" destId="{B5BF1A95-F9BB-45FA-8129-4D0FE8E05A57}" srcOrd="7" destOrd="0" presId="urn:microsoft.com/office/officeart/2005/8/layout/bProcess4"/>
    <dgm:cxn modelId="{6D4D5474-03EB-49E8-B83F-6BC977EC8F6A}" type="presParOf" srcId="{CC8EE960-BAA4-40C6-BDBA-2EE4E86A9ADF}" destId="{88499270-3F70-4A7F-9871-66579B9D49A7}" srcOrd="8" destOrd="0" presId="urn:microsoft.com/office/officeart/2005/8/layout/bProcess4"/>
    <dgm:cxn modelId="{B48AC7EE-DBD0-4EC0-B002-F95E0CC0BC38}" type="presParOf" srcId="{88499270-3F70-4A7F-9871-66579B9D49A7}" destId="{B9A39E75-6192-403E-9E2C-CED5CE378F32}" srcOrd="0" destOrd="0" presId="urn:microsoft.com/office/officeart/2005/8/layout/bProcess4"/>
    <dgm:cxn modelId="{6C7E5608-30DD-4B8A-B4AD-C5C6713C4262}" type="presParOf" srcId="{88499270-3F70-4A7F-9871-66579B9D49A7}" destId="{A895CA4D-ACE6-443E-8417-A14AF38B4DDD}" srcOrd="1" destOrd="0" presId="urn:microsoft.com/office/officeart/2005/8/layout/bProcess4"/>
    <dgm:cxn modelId="{319A8591-B699-48A1-AF8E-AFC5F5FBB709}" type="presParOf" srcId="{CC8EE960-BAA4-40C6-BDBA-2EE4E86A9ADF}" destId="{92CE1AEC-D217-46C8-B15C-51FAC73EC244}" srcOrd="9" destOrd="0" presId="urn:microsoft.com/office/officeart/2005/8/layout/bProcess4"/>
    <dgm:cxn modelId="{358C21F1-C537-4EFA-B874-794AA9D0CF91}" type="presParOf" srcId="{CC8EE960-BAA4-40C6-BDBA-2EE4E86A9ADF}" destId="{1F55C267-4301-4D9B-BEE9-C9BD48CF7DC8}" srcOrd="10" destOrd="0" presId="urn:microsoft.com/office/officeart/2005/8/layout/bProcess4"/>
    <dgm:cxn modelId="{7015F741-D24C-4290-B38C-FC9589B4B24D}" type="presParOf" srcId="{1F55C267-4301-4D9B-BEE9-C9BD48CF7DC8}" destId="{C959301E-5C9F-413F-A963-F2105AA1B8C2}" srcOrd="0" destOrd="0" presId="urn:microsoft.com/office/officeart/2005/8/layout/bProcess4"/>
    <dgm:cxn modelId="{8C6ADB77-90FB-42EB-B24C-516FCBDC3628}" type="presParOf" srcId="{1F55C267-4301-4D9B-BEE9-C9BD48CF7DC8}" destId="{AC739478-077F-4A36-BB52-A44E749C6909}" srcOrd="1" destOrd="0" presId="urn:microsoft.com/office/officeart/2005/8/layout/bProcess4"/>
    <dgm:cxn modelId="{E1766487-9E56-4B9E-B3BD-B2AD22863240}" type="presParOf" srcId="{CC8EE960-BAA4-40C6-BDBA-2EE4E86A9ADF}" destId="{5DB6F3FF-AD69-4365-A4AF-EB2CBA777A45}" srcOrd="11" destOrd="0" presId="urn:microsoft.com/office/officeart/2005/8/layout/bProcess4"/>
    <dgm:cxn modelId="{91ECDC82-C8FB-4A87-8CB1-6324140244A1}" type="presParOf" srcId="{CC8EE960-BAA4-40C6-BDBA-2EE4E86A9ADF}" destId="{1AD14F49-B34A-44C0-8BD1-E2403325A46D}" srcOrd="12" destOrd="0" presId="urn:microsoft.com/office/officeart/2005/8/layout/bProcess4"/>
    <dgm:cxn modelId="{7DE9BBA6-F118-4842-87E7-D8D0E31C3186}" type="presParOf" srcId="{1AD14F49-B34A-44C0-8BD1-E2403325A46D}" destId="{504C540D-D731-45BA-AB75-377FE8E2DD86}" srcOrd="0" destOrd="0" presId="urn:microsoft.com/office/officeart/2005/8/layout/bProcess4"/>
    <dgm:cxn modelId="{ED617FB5-D62C-4A07-8B41-6BE8832C1E17}" type="presParOf" srcId="{1AD14F49-B34A-44C0-8BD1-E2403325A46D}" destId="{F7542241-D9F0-41E2-BF99-B1903FEE7405}" srcOrd="1" destOrd="0" presId="urn:microsoft.com/office/officeart/2005/8/layout/bProcess4"/>
    <dgm:cxn modelId="{3FCB1B82-3393-4F2F-B0BC-69614073278A}" type="presParOf" srcId="{CC8EE960-BAA4-40C6-BDBA-2EE4E86A9ADF}" destId="{C1E00C0A-542E-4683-B25D-C1934EC5F60D}" srcOrd="13" destOrd="0" presId="urn:microsoft.com/office/officeart/2005/8/layout/bProcess4"/>
    <dgm:cxn modelId="{67D0EBB6-55C1-4737-86C8-C420120C7F6A}" type="presParOf" srcId="{CC8EE960-BAA4-40C6-BDBA-2EE4E86A9ADF}" destId="{D99264E4-EDC2-406E-9168-590BAF322E57}" srcOrd="14" destOrd="0" presId="urn:microsoft.com/office/officeart/2005/8/layout/bProcess4"/>
    <dgm:cxn modelId="{9A5F5448-BF0A-436C-9F3E-68293B7F4FCE}" type="presParOf" srcId="{D99264E4-EDC2-406E-9168-590BAF322E57}" destId="{5B612FDE-4CCA-4470-BBBD-D62DFD23CED7}" srcOrd="0" destOrd="0" presId="urn:microsoft.com/office/officeart/2005/8/layout/bProcess4"/>
    <dgm:cxn modelId="{BB4FBF76-3077-4F67-B32E-6FC84D6137F5}" type="presParOf" srcId="{D99264E4-EDC2-406E-9168-590BAF322E57}" destId="{8D54D8FD-1867-4212-9FB3-AA0FB3BF9128}"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3338D-6802-4A29-ACB2-3B6E0E0B2DFF}">
      <dsp:nvSpPr>
        <dsp:cNvPr id="0" name=""/>
        <dsp:cNvSpPr/>
      </dsp:nvSpPr>
      <dsp:spPr>
        <a:xfrm rot="5410234">
          <a:off x="548339" y="1214947"/>
          <a:ext cx="1078111"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20101D-1882-499F-B4BC-6B41E4291454}">
      <dsp:nvSpPr>
        <dsp:cNvPr id="0" name=""/>
        <dsp:cNvSpPr/>
      </dsp:nvSpPr>
      <dsp:spPr>
        <a:xfrm>
          <a:off x="3369" y="513558"/>
          <a:ext cx="2286442" cy="867467"/>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dsp:spPr>
      <dsp:style>
        <a:lnRef idx="1">
          <a:schemeClr val="accent3"/>
        </a:lnRef>
        <a:fillRef idx="2">
          <a:schemeClr val="accent3"/>
        </a:fillRef>
        <a:effectRef idx="1">
          <a:schemeClr val="accent3"/>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ar-SA" sz="4800" b="1" kern="1200" dirty="0" smtClean="0">
              <a:solidFill>
                <a:prstClr val="black"/>
              </a:solidFill>
              <a:latin typeface="Times New Roman" pitchFamily="18" charset="0"/>
              <a:ea typeface="+mn-ea"/>
              <a:cs typeface="Times New Roman" pitchFamily="18" charset="0"/>
            </a:rPr>
            <a:t>الَّذِينَ </a:t>
          </a:r>
          <a:endParaRPr lang="en-US" sz="4800" kern="1200" dirty="0">
            <a:latin typeface="Times New Roman" pitchFamily="18" charset="0"/>
            <a:cs typeface="Times New Roman" pitchFamily="18" charset="0"/>
          </a:endParaRPr>
        </a:p>
      </dsp:txBody>
      <dsp:txXfrm>
        <a:off x="28776" y="538965"/>
        <a:ext cx="2235628" cy="816653"/>
      </dsp:txXfrm>
    </dsp:sp>
    <dsp:sp modelId="{321E8EE0-182C-49D4-91F8-8A08719097D8}">
      <dsp:nvSpPr>
        <dsp:cNvPr id="0" name=""/>
        <dsp:cNvSpPr/>
      </dsp:nvSpPr>
      <dsp:spPr>
        <a:xfrm rot="5400000">
          <a:off x="546793" y="2297021"/>
          <a:ext cx="1077733"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6F07C6-E6D4-45BE-9357-07C2A8929E89}">
      <dsp:nvSpPr>
        <dsp:cNvPr id="0" name=""/>
        <dsp:cNvSpPr/>
      </dsp:nvSpPr>
      <dsp:spPr>
        <a:xfrm>
          <a:off x="144824" y="1598266"/>
          <a:ext cx="1997112" cy="867467"/>
        </a:xfrm>
        <a:prstGeom prst="roundRect">
          <a:avLst>
            <a:gd name="adj" fmla="val 10000"/>
          </a:avLst>
        </a:prstGeom>
        <a:solidFill>
          <a:srgbClr val="92D050"/>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dk1"/>
        </a:lnRef>
        <a:fillRef idx="2">
          <a:schemeClr val="dk1"/>
        </a:fillRef>
        <a:effectRef idx="1">
          <a:schemeClr val="dk1"/>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bn-IN" sz="4000" b="1" kern="1200" dirty="0" smtClean="0">
              <a:solidFill>
                <a:prstClr val="black"/>
              </a:solidFill>
              <a:latin typeface="NikoshBAN" pitchFamily="2" charset="0"/>
              <a:ea typeface="+mn-ea"/>
              <a:cs typeface="NikoshBAN" pitchFamily="2" charset="0"/>
            </a:rPr>
            <a:t>ভঙ্গ করে</a:t>
          </a:r>
          <a:endParaRPr lang="en-US" sz="4000" kern="1200" dirty="0">
            <a:latin typeface="Times New Roman" pitchFamily="18" charset="0"/>
            <a:cs typeface="Times New Roman" pitchFamily="18" charset="0"/>
          </a:endParaRPr>
        </a:p>
      </dsp:txBody>
      <dsp:txXfrm>
        <a:off x="170231" y="1623673"/>
        <a:ext cx="1946298" cy="816653"/>
      </dsp:txXfrm>
    </dsp:sp>
    <dsp:sp modelId="{59A42CA0-2DC0-46B2-9BF5-CA29AB2451A0}">
      <dsp:nvSpPr>
        <dsp:cNvPr id="0" name=""/>
        <dsp:cNvSpPr/>
      </dsp:nvSpPr>
      <dsp:spPr>
        <a:xfrm>
          <a:off x="2528545" y="3531459"/>
          <a:ext cx="2587211" cy="130120"/>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9D413B92-9F95-4C59-BC96-22197B09A0D2}">
      <dsp:nvSpPr>
        <dsp:cNvPr id="0" name=""/>
        <dsp:cNvSpPr/>
      </dsp:nvSpPr>
      <dsp:spPr>
        <a:xfrm>
          <a:off x="73041" y="2682600"/>
          <a:ext cx="2140678" cy="867467"/>
        </a:xfrm>
        <a:prstGeom prst="roundRect">
          <a:avLst>
            <a:gd name="adj" fmla="val 10000"/>
          </a:avLst>
        </a:prstGeom>
        <a:solidFill>
          <a:schemeClr val="accent3">
            <a:lumMod val="40000"/>
            <a:lumOff val="60000"/>
          </a:schemeClr>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accent1"/>
        </a:lnRef>
        <a:fillRef idx="2">
          <a:schemeClr val="accent1"/>
        </a:fillRef>
        <a:effectRef idx="1">
          <a:schemeClr val="accent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SA" sz="3200" b="1" kern="1200" dirty="0" smtClean="0">
              <a:solidFill>
                <a:prstClr val="black"/>
              </a:solidFill>
              <a:latin typeface="NikoshBAN" pitchFamily="2" charset="0"/>
              <a:ea typeface="+mn-ea"/>
              <a:cs typeface="Arial"/>
            </a:rPr>
            <a:t>مِن بَعْدِ مِيثَاقِهِ</a:t>
          </a:r>
          <a:r>
            <a:rPr lang="bn-IN" sz="3200" b="1" kern="1200" dirty="0" smtClean="0">
              <a:solidFill>
                <a:prstClr val="black"/>
              </a:solidFill>
              <a:latin typeface="NikoshBAN" pitchFamily="2" charset="0"/>
              <a:ea typeface="+mn-ea"/>
              <a:cs typeface="NikoshBAN" pitchFamily="2" charset="0"/>
            </a:rPr>
            <a:t> </a:t>
          </a:r>
          <a:endParaRPr lang="en-US" sz="3200" kern="1200" dirty="0">
            <a:latin typeface="Times New Roman" pitchFamily="18" charset="0"/>
            <a:cs typeface="Times New Roman" pitchFamily="18" charset="0"/>
          </a:endParaRPr>
        </a:p>
      </dsp:txBody>
      <dsp:txXfrm>
        <a:off x="98448" y="2708007"/>
        <a:ext cx="2089864" cy="816653"/>
      </dsp:txXfrm>
    </dsp:sp>
    <dsp:sp modelId="{B5BF1A95-F9BB-45FA-8129-4D0FE8E05A57}">
      <dsp:nvSpPr>
        <dsp:cNvPr id="0" name=""/>
        <dsp:cNvSpPr/>
      </dsp:nvSpPr>
      <dsp:spPr>
        <a:xfrm rot="16200000">
          <a:off x="3169698" y="2297021"/>
          <a:ext cx="1077733"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35A84B-29F3-4BD4-8CD5-12D1D71D1DA4}">
      <dsp:nvSpPr>
        <dsp:cNvPr id="0" name=""/>
        <dsp:cNvSpPr/>
      </dsp:nvSpPr>
      <dsp:spPr>
        <a:xfrm>
          <a:off x="2763709" y="2682600"/>
          <a:ext cx="1952452" cy="867467"/>
        </a:xfrm>
        <a:prstGeom prst="roundRect">
          <a:avLst>
            <a:gd name="adj" fmla="val 10000"/>
          </a:avLst>
        </a:prstGeom>
        <a:solidFill>
          <a:schemeClr val="accent6"/>
        </a:solidFill>
        <a:ln w="381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3">
          <a:schemeClr val="lt1"/>
        </a:lnRef>
        <a:fillRef idx="1">
          <a:schemeClr val="accent6"/>
        </a:fillRef>
        <a:effectRef idx="1">
          <a:schemeClr val="accent6"/>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n-IN" sz="2400" b="1" kern="1200" dirty="0" smtClean="0">
              <a:solidFill>
                <a:prstClr val="black"/>
              </a:solidFill>
              <a:latin typeface="NikoshBAN" pitchFamily="2" charset="0"/>
              <a:ea typeface="+mn-ea"/>
              <a:cs typeface="NikoshBAN" pitchFamily="2" charset="0"/>
            </a:rPr>
            <a:t>দৃঢ় অঙীকারাবব্ধ হওয়ার পরে</a:t>
          </a:r>
          <a:endParaRPr lang="en-US" sz="2400" kern="1200" dirty="0">
            <a:latin typeface="Times New Roman" pitchFamily="18" charset="0"/>
            <a:cs typeface="Times New Roman" pitchFamily="18" charset="0"/>
          </a:endParaRPr>
        </a:p>
      </dsp:txBody>
      <dsp:txXfrm>
        <a:off x="2789116" y="2708007"/>
        <a:ext cx="1901638" cy="816653"/>
      </dsp:txXfrm>
    </dsp:sp>
    <dsp:sp modelId="{92CE1AEC-D217-46C8-B15C-51FAC73EC244}">
      <dsp:nvSpPr>
        <dsp:cNvPr id="0" name=""/>
        <dsp:cNvSpPr/>
      </dsp:nvSpPr>
      <dsp:spPr>
        <a:xfrm rot="16200000">
          <a:off x="3143908" y="1272075"/>
          <a:ext cx="1077733"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95CA4D-ACE6-443E-8417-A14AF38B4DDD}">
      <dsp:nvSpPr>
        <dsp:cNvPr id="0" name=""/>
        <dsp:cNvSpPr/>
      </dsp:nvSpPr>
      <dsp:spPr>
        <a:xfrm>
          <a:off x="2840234" y="1598266"/>
          <a:ext cx="1799402" cy="867467"/>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accent4"/>
        </a:lnRef>
        <a:fillRef idx="2">
          <a:schemeClr val="accent4"/>
        </a:fillRef>
        <a:effectRef idx="1">
          <a:schemeClr val="accent4"/>
        </a:effectRef>
        <a:fontRef idx="minor">
          <a:schemeClr val="dk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SA" sz="4400" b="1" kern="1200" dirty="0" smtClean="0">
              <a:solidFill>
                <a:prstClr val="black"/>
              </a:solidFill>
              <a:latin typeface="NikoshBAN" pitchFamily="2" charset="0"/>
              <a:ea typeface="+mn-ea"/>
              <a:cs typeface="Arial"/>
            </a:rPr>
            <a:t>عَهْدَ اللَّهِ </a:t>
          </a:r>
          <a:endParaRPr lang="en-US" sz="4400" kern="1200" dirty="0">
            <a:latin typeface="Times New Roman" pitchFamily="18" charset="0"/>
            <a:cs typeface="Times New Roman" pitchFamily="18" charset="0"/>
          </a:endParaRPr>
        </a:p>
      </dsp:txBody>
      <dsp:txXfrm>
        <a:off x="2865641" y="1623673"/>
        <a:ext cx="1748588" cy="816653"/>
      </dsp:txXfrm>
    </dsp:sp>
    <dsp:sp modelId="{5DB6F3FF-AD69-4365-A4AF-EB2CBA777A45}">
      <dsp:nvSpPr>
        <dsp:cNvPr id="0" name=""/>
        <dsp:cNvSpPr/>
      </dsp:nvSpPr>
      <dsp:spPr>
        <a:xfrm flipV="1">
          <a:off x="680174" y="456617"/>
          <a:ext cx="7166293" cy="113882"/>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AC739478-077F-4A36-BB52-A44E749C6909}">
      <dsp:nvSpPr>
        <dsp:cNvPr id="0" name=""/>
        <dsp:cNvSpPr/>
      </dsp:nvSpPr>
      <dsp:spPr>
        <a:xfrm>
          <a:off x="2809128" y="513931"/>
          <a:ext cx="1861614" cy="86746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dsp:spPr>
      <dsp:style>
        <a:lnRef idx="1">
          <a:schemeClr val="accent6"/>
        </a:lnRef>
        <a:fillRef idx="2">
          <a:schemeClr val="accent6"/>
        </a:fillRef>
        <a:effectRef idx="1">
          <a:schemeClr val="accent6"/>
        </a:effectRef>
        <a:fontRef idx="minor">
          <a:schemeClr val="dk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bn-IN" sz="6000" b="1" kern="1200" dirty="0" smtClean="0">
              <a:solidFill>
                <a:prstClr val="black"/>
              </a:solidFill>
              <a:latin typeface="NikoshBAN" pitchFamily="2" charset="0"/>
              <a:ea typeface="+mn-ea"/>
              <a:cs typeface="NikoshBAN" pitchFamily="2" charset="0"/>
            </a:rPr>
            <a:t>যারা</a:t>
          </a:r>
          <a:endParaRPr lang="en-US" sz="6000" kern="1200" dirty="0">
            <a:latin typeface="Times New Roman" pitchFamily="18" charset="0"/>
            <a:cs typeface="Times New Roman" pitchFamily="18" charset="0"/>
          </a:endParaRPr>
        </a:p>
      </dsp:txBody>
      <dsp:txXfrm>
        <a:off x="2834535" y="539338"/>
        <a:ext cx="1810800" cy="816653"/>
      </dsp:txXfrm>
    </dsp:sp>
    <dsp:sp modelId="{C1E00C0A-542E-4683-B25D-C1934EC5F60D}">
      <dsp:nvSpPr>
        <dsp:cNvPr id="0" name=""/>
        <dsp:cNvSpPr/>
      </dsp:nvSpPr>
      <dsp:spPr>
        <a:xfrm rot="5400000">
          <a:off x="6006884" y="1158191"/>
          <a:ext cx="1077733"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542241-D9F0-41E2-BF99-B1903FEE7405}">
      <dsp:nvSpPr>
        <dsp:cNvPr id="0" name=""/>
        <dsp:cNvSpPr/>
      </dsp:nvSpPr>
      <dsp:spPr>
        <a:xfrm>
          <a:off x="5535528" y="513931"/>
          <a:ext cx="2007421" cy="867467"/>
        </a:xfrm>
        <a:prstGeom prst="roundRect">
          <a:avLst>
            <a:gd name="adj" fmla="val 10000"/>
          </a:avLst>
        </a:prstGeom>
        <a:solidFill>
          <a:schemeClr val="accent1">
            <a:lumMod val="40000"/>
            <a:lumOff val="60000"/>
          </a:schemeClr>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dsp:spPr>
      <dsp:style>
        <a:lnRef idx="1">
          <a:schemeClr val="accent2"/>
        </a:lnRef>
        <a:fillRef idx="2">
          <a:schemeClr val="accent2"/>
        </a:fillRef>
        <a:effectRef idx="1">
          <a:schemeClr val="accent2"/>
        </a:effectRef>
        <a:fontRef idx="minor">
          <a:schemeClr val="dk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SA" sz="4400" b="1" kern="1200" dirty="0" smtClean="0">
              <a:solidFill>
                <a:prstClr val="black"/>
              </a:solidFill>
              <a:latin typeface="NikoshBAN" pitchFamily="2" charset="0"/>
              <a:ea typeface="+mn-ea"/>
              <a:cs typeface="Arial"/>
            </a:rPr>
            <a:t>يَنقُضُون</a:t>
          </a:r>
          <a:endParaRPr lang="en-US" sz="4400" kern="1200" dirty="0">
            <a:latin typeface="Times New Roman" pitchFamily="18" charset="0"/>
            <a:cs typeface="Times New Roman" pitchFamily="18" charset="0"/>
          </a:endParaRPr>
        </a:p>
      </dsp:txBody>
      <dsp:txXfrm>
        <a:off x="5560935" y="539338"/>
        <a:ext cx="1956607" cy="816653"/>
      </dsp:txXfrm>
    </dsp:sp>
    <dsp:sp modelId="{8D54D8FD-1867-4212-9FB3-AA0FB3BF9128}">
      <dsp:nvSpPr>
        <dsp:cNvPr id="0" name=""/>
        <dsp:cNvSpPr/>
      </dsp:nvSpPr>
      <dsp:spPr>
        <a:xfrm>
          <a:off x="5193269" y="1598266"/>
          <a:ext cx="2691939" cy="867467"/>
        </a:xfrm>
        <a:prstGeom prst="roundRect">
          <a:avLst>
            <a:gd name="adj" fmla="val 10000"/>
          </a:avLst>
        </a:prstGeom>
        <a:solidFill>
          <a:schemeClr val="bg2">
            <a:lumMod val="40000"/>
            <a:lumOff val="60000"/>
          </a:schemeClr>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accent5"/>
        </a:lnRef>
        <a:fillRef idx="2">
          <a:schemeClr val="accent5"/>
        </a:fillRef>
        <a:effectRef idx="1">
          <a:schemeClr val="accent5"/>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n-IN" sz="3200" b="1" kern="1200" dirty="0" smtClean="0">
              <a:solidFill>
                <a:prstClr val="black"/>
              </a:solidFill>
              <a:latin typeface="NikoshBAN" pitchFamily="2" charset="0"/>
              <a:ea typeface="+mn-ea"/>
              <a:cs typeface="NikoshBAN" pitchFamily="2" charset="0"/>
            </a:rPr>
            <a:t>আল্লাহর অঙ্গীকার</a:t>
          </a:r>
          <a:endParaRPr lang="en-US" sz="3200" kern="1200" dirty="0">
            <a:latin typeface="Times New Roman" pitchFamily="18" charset="0"/>
            <a:cs typeface="Times New Roman" pitchFamily="18" charset="0"/>
          </a:endParaRPr>
        </a:p>
      </dsp:txBody>
      <dsp:txXfrm>
        <a:off x="5218676" y="1623673"/>
        <a:ext cx="2641125" cy="81665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C13BC9-3A8E-4CC4-A500-EA8B58CD4BA0}" type="datetimeFigureOut">
              <a:rPr lang="en-US" smtClean="0"/>
              <a:t>01-Jan-2020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51C80F-2D52-4DA7-8ED6-5310E5996725}" type="slidenum">
              <a:rPr lang="en-US" smtClean="0"/>
              <a:t>‹#›</a:t>
            </a:fld>
            <a:endParaRPr lang="en-US"/>
          </a:p>
        </p:txBody>
      </p:sp>
    </p:spTree>
    <p:extLst>
      <p:ext uri="{BB962C8B-B14F-4D97-AF65-F5344CB8AC3E}">
        <p14:creationId xmlns:p14="http://schemas.microsoft.com/office/powerpoint/2010/main" val="1896042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1C80F-2D52-4DA7-8ED6-5310E5996725}" type="slidenum">
              <a:rPr lang="en-US" smtClean="0"/>
              <a:t>4</a:t>
            </a:fld>
            <a:endParaRPr lang="en-US"/>
          </a:p>
        </p:txBody>
      </p:sp>
    </p:spTree>
    <p:extLst>
      <p:ext uri="{BB962C8B-B14F-4D97-AF65-F5344CB8AC3E}">
        <p14:creationId xmlns:p14="http://schemas.microsoft.com/office/powerpoint/2010/main" val="216760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1C80F-2D52-4DA7-8ED6-5310E5996725}" type="slidenum">
              <a:rPr lang="en-US" smtClean="0"/>
              <a:t>7</a:t>
            </a:fld>
            <a:endParaRPr lang="en-US"/>
          </a:p>
        </p:txBody>
      </p:sp>
    </p:spTree>
    <p:extLst>
      <p:ext uri="{BB962C8B-B14F-4D97-AF65-F5344CB8AC3E}">
        <p14:creationId xmlns:p14="http://schemas.microsoft.com/office/powerpoint/2010/main" val="1269954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01-Jan-2020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089492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01-Jan-2020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21372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01-Jan-2020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2350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01-Jan-2020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417261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01-Jan-2020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872857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01-Jan-2020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69924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01-Jan-2020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4781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01-Jan-2020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2438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01-Jan-2020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901744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01-Jan-2020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89108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01-Jan-2020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3199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01-Jan-2020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3561109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3333"/>
            <a:ext cx="9144000" cy="1219200"/>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rmAutofit fontScale="90000"/>
          </a:bodyPr>
          <a:lstStyle/>
          <a:p>
            <a:r>
              <a:rPr lang="bn-BD" sz="22100" b="1" dirty="0" smtClean="0">
                <a:solidFill>
                  <a:srgbClr val="C00000"/>
                </a:solidFill>
                <a:latin typeface="NikoshBAN" pitchFamily="2" charset="0"/>
                <a:cs typeface="NikoshBAN" pitchFamily="2" charset="0"/>
              </a:rPr>
              <a:t>স্বাগতম</a:t>
            </a:r>
            <a:r>
              <a:rPr lang="bn-BD" sz="7200" b="1" dirty="0" smtClean="0">
                <a:solidFill>
                  <a:srgbClr val="00B050"/>
                </a:solidFill>
                <a:latin typeface="NikoshBAN" pitchFamily="2" charset="0"/>
                <a:cs typeface="NikoshBAN" pitchFamily="2" charset="0"/>
              </a:rPr>
              <a:t> </a:t>
            </a:r>
            <a:endParaRPr lang="en-US" sz="7200" b="1" dirty="0">
              <a:solidFill>
                <a:srgbClr val="00B050"/>
              </a:solidFill>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97000"/>
            <a:ext cx="9144000" cy="5461000"/>
          </a:xfrm>
          <a:prstGeom prst="rect">
            <a:avLst/>
          </a:prstGeom>
        </p:spPr>
      </p:pic>
    </p:spTree>
    <p:extLst>
      <p:ext uri="{BB962C8B-B14F-4D97-AF65-F5344CB8AC3E}">
        <p14:creationId xmlns:p14="http://schemas.microsoft.com/office/powerpoint/2010/main" val="81975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304801"/>
            <a:ext cx="3136651" cy="761999"/>
          </a:xfr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style>
          <a:lnRef idx="1">
            <a:schemeClr val="accent2"/>
          </a:lnRef>
          <a:fillRef idx="2">
            <a:schemeClr val="accent2"/>
          </a:fillRef>
          <a:effectRef idx="1">
            <a:schemeClr val="accent2"/>
          </a:effectRef>
          <a:fontRef idx="minor">
            <a:schemeClr val="dk1"/>
          </a:fontRef>
        </p:style>
        <p:txBody>
          <a:bodyPr>
            <a:normAutofit fontScale="90000"/>
          </a:bodyPr>
          <a:lstStyle/>
          <a:p>
            <a:r>
              <a:rPr lang="bn-BD" sz="5400" b="1" dirty="0" smtClean="0">
                <a:solidFill>
                  <a:schemeClr val="tx1"/>
                </a:solidFill>
                <a:latin typeface="NikoshBAN" pitchFamily="2" charset="0"/>
                <a:cs typeface="NikoshBAN" pitchFamily="2" charset="0"/>
              </a:rPr>
              <a:t>দল</a:t>
            </a:r>
            <a:r>
              <a:rPr lang="en-US" sz="5400" b="1" dirty="0" err="1" smtClean="0">
                <a:solidFill>
                  <a:schemeClr val="tx1"/>
                </a:solidFill>
                <a:latin typeface="NikoshBAN" pitchFamily="2" charset="0"/>
                <a:cs typeface="NikoshBAN" pitchFamily="2" charset="0"/>
              </a:rPr>
              <a:t>গত</a:t>
            </a:r>
            <a:r>
              <a:rPr lang="bn-BD" sz="5400" b="1" dirty="0" smtClean="0">
                <a:solidFill>
                  <a:schemeClr val="tx1"/>
                </a:solidFill>
                <a:latin typeface="NikoshBAN" pitchFamily="2" charset="0"/>
                <a:cs typeface="NikoshBAN" pitchFamily="2" charset="0"/>
              </a:rPr>
              <a:t> কাজ </a:t>
            </a:r>
            <a:endParaRPr lang="en-US" sz="5400" b="1" dirty="0">
              <a:solidFill>
                <a:schemeClr val="tx1"/>
              </a:solidFill>
              <a:latin typeface="NikoshBAN" pitchFamily="2" charset="0"/>
              <a:cs typeface="NikoshBAN" pitchFamily="2" charset="0"/>
            </a:endParaRPr>
          </a:p>
        </p:txBody>
      </p:sp>
      <p:sp>
        <p:nvSpPr>
          <p:cNvPr id="5" name="Rectangle 4"/>
          <p:cNvSpPr/>
          <p:nvPr/>
        </p:nvSpPr>
        <p:spPr>
          <a:xfrm>
            <a:off x="609600" y="3581400"/>
            <a:ext cx="8305800" cy="954107"/>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2800" b="1" dirty="0" smtClean="0">
                <a:latin typeface="NikoshBAN" pitchFamily="2" charset="0"/>
                <a:cs typeface="+mj-cs"/>
              </a:rPr>
              <a:t>الَّذِي </a:t>
            </a:r>
            <a:r>
              <a:rPr lang="ar-SA" sz="2800" b="1" dirty="0">
                <a:latin typeface="NikoshBAN" pitchFamily="2" charset="0"/>
                <a:cs typeface="+mj-cs"/>
              </a:rPr>
              <a:t>جَعَلَ لَكُمُ الأَرْضَ فِرَاشاً وَالسَّمَاء بِنَاء وَأَنزَلَ مِنَ السَّمَاءِ مَاءً فَأَخْرَجَ بِهِ مِنَ الثَّمَرَاتِ رِزْقاً لَّكُمْ فَلاَ تَجْعَلُواْ لِلّهِ أَندَاداً وَأَنتُمْ تَعْلَمُونَ {22</a:t>
            </a:r>
            <a:r>
              <a:rPr lang="ar-SA" sz="2800" b="1" dirty="0" smtClean="0">
                <a:latin typeface="NikoshBAN" pitchFamily="2" charset="0"/>
                <a:cs typeface="+mj-cs"/>
              </a:rPr>
              <a:t>}</a:t>
            </a:r>
            <a:endParaRPr lang="en-US" sz="2800" b="1" dirty="0">
              <a:latin typeface="NikoshBAN" pitchFamily="2" charset="0"/>
              <a:cs typeface="+mj-cs"/>
            </a:endParaRPr>
          </a:p>
        </p:txBody>
      </p:sp>
      <p:sp>
        <p:nvSpPr>
          <p:cNvPr id="6" name="Rectangle 5"/>
          <p:cNvSpPr/>
          <p:nvPr/>
        </p:nvSpPr>
        <p:spPr>
          <a:xfrm>
            <a:off x="685800" y="5257800"/>
            <a:ext cx="8229600" cy="1077218"/>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r"/>
            <a:r>
              <a:rPr lang="ar-SA" sz="3200" b="1" dirty="0" smtClean="0">
                <a:latin typeface="NikoshBAN" pitchFamily="2" charset="0"/>
                <a:cs typeface="+mj-cs"/>
              </a:rPr>
              <a:t>وَإِن كُنتُمْ فِي رَيْبٍ مِّمَّا نَزَّلْنَا عَلَى عَبْدِنَا فَأْتُواْ بِسُورَةٍ مِّن مِّثْلِهِ وَادْعُواْ شُهَدَاءكُم مِّن دُونِ اللّهِ إِنْ كُنْتُمْ صَادِقِينَ {23}</a:t>
            </a:r>
            <a:endParaRPr lang="en-US" sz="3200" b="1" dirty="0">
              <a:latin typeface="NikoshBAN" pitchFamily="2" charset="0"/>
              <a:cs typeface="+mj-cs"/>
            </a:endParaRPr>
          </a:p>
        </p:txBody>
      </p:sp>
      <p:sp>
        <p:nvSpPr>
          <p:cNvPr id="8" name="Rectangle 7"/>
          <p:cNvSpPr/>
          <p:nvPr/>
        </p:nvSpPr>
        <p:spPr>
          <a:xfrm>
            <a:off x="1828800" y="1752600"/>
            <a:ext cx="5194051" cy="707886"/>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none">
            <a:spAutoFit/>
          </a:bodyPr>
          <a:lstStyle/>
          <a:p>
            <a:r>
              <a:rPr lang="bn-BD" sz="4000" b="1" dirty="0">
                <a:solidFill>
                  <a:srgbClr val="7030A0"/>
                </a:solidFill>
                <a:latin typeface="NikoshBAN" pitchFamily="2" charset="0"/>
                <a:cs typeface="NikoshBAN" pitchFamily="2" charset="0"/>
              </a:rPr>
              <a:t>১। আয়াত </a:t>
            </a:r>
            <a:r>
              <a:rPr lang="bn-BD" sz="4000" b="1" dirty="0" smtClean="0">
                <a:solidFill>
                  <a:srgbClr val="7030A0"/>
                </a:solidFill>
                <a:latin typeface="NikoshBAN" pitchFamily="2" charset="0"/>
                <a:cs typeface="NikoshBAN" pitchFamily="2" charset="0"/>
              </a:rPr>
              <a:t>স</a:t>
            </a:r>
            <a:r>
              <a:rPr lang="en-US" sz="4000" b="1" dirty="0" err="1" smtClean="0">
                <a:solidFill>
                  <a:srgbClr val="7030A0"/>
                </a:solidFill>
                <a:latin typeface="NikoshBAN" pitchFamily="2" charset="0"/>
                <a:cs typeface="NikoshBAN" pitchFamily="2" charset="0"/>
              </a:rPr>
              <a:t>মূ</a:t>
            </a:r>
            <a:r>
              <a:rPr lang="bn-BD" sz="4000" b="1" dirty="0" smtClean="0">
                <a:solidFill>
                  <a:srgbClr val="7030A0"/>
                </a:solidFill>
                <a:latin typeface="NikoshBAN" pitchFamily="2" charset="0"/>
                <a:cs typeface="NikoshBAN" pitchFamily="2" charset="0"/>
              </a:rPr>
              <a:t>হের </a:t>
            </a:r>
            <a:r>
              <a:rPr lang="bn-BD" sz="4000" b="1" dirty="0">
                <a:solidFill>
                  <a:srgbClr val="7030A0"/>
                </a:solidFill>
                <a:latin typeface="NikoshBAN" pitchFamily="2" charset="0"/>
                <a:cs typeface="NikoshBAN" pitchFamily="2" charset="0"/>
              </a:rPr>
              <a:t>অনুবাদ করঃ-</a:t>
            </a:r>
            <a:endParaRPr lang="en-US" sz="4000"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3600" y="228600"/>
            <a:ext cx="4346062"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none">
            <a:spAutoFit/>
          </a:bodyPr>
          <a:lstStyle/>
          <a:p>
            <a:r>
              <a:rPr lang="bn-IN" sz="4000" b="1" dirty="0" smtClean="0">
                <a:solidFill>
                  <a:srgbClr val="FF0000"/>
                </a:solidFill>
                <a:latin typeface="NikoshBAN" pitchFamily="2" charset="0"/>
                <a:ea typeface="+mj-ea"/>
                <a:cs typeface="NikoshBAN" pitchFamily="2" charset="0"/>
              </a:rPr>
              <a:t>নিচের </a:t>
            </a:r>
            <a:r>
              <a:rPr lang="bn-BD" sz="4000" b="1" dirty="0" smtClean="0">
                <a:solidFill>
                  <a:srgbClr val="FF0000"/>
                </a:solidFill>
                <a:latin typeface="NikoshBAN" pitchFamily="2" charset="0"/>
                <a:ea typeface="+mj-ea"/>
                <a:cs typeface="NikoshBAN" pitchFamily="2" charset="0"/>
              </a:rPr>
              <a:t>শব্দগুলোর </a:t>
            </a:r>
            <a:r>
              <a:rPr lang="bn-BD" sz="4000" b="1" dirty="0">
                <a:solidFill>
                  <a:srgbClr val="FF0000"/>
                </a:solidFill>
                <a:latin typeface="NikoshBAN" pitchFamily="2" charset="0"/>
                <a:ea typeface="+mj-ea"/>
                <a:cs typeface="NikoshBAN" pitchFamily="2" charset="0"/>
              </a:rPr>
              <a:t>অর্থ </a:t>
            </a:r>
            <a:r>
              <a:rPr lang="bn-BD" sz="4000" b="1" dirty="0" smtClean="0">
                <a:solidFill>
                  <a:srgbClr val="FF0000"/>
                </a:solidFill>
                <a:latin typeface="NikoshBAN" pitchFamily="2" charset="0"/>
                <a:ea typeface="+mj-ea"/>
                <a:cs typeface="NikoshBAN" pitchFamily="2" charset="0"/>
              </a:rPr>
              <a:t>বলঃ</a:t>
            </a:r>
            <a:endParaRPr lang="en-US" dirty="0"/>
          </a:p>
        </p:txBody>
      </p:sp>
      <p:graphicFrame>
        <p:nvGraphicFramePr>
          <p:cNvPr id="5" name="Diagram 4"/>
          <p:cNvGraphicFramePr/>
          <p:nvPr>
            <p:extLst>
              <p:ext uri="{D42A27DB-BD31-4B8C-83A1-F6EECF244321}">
                <p14:modId xmlns:p14="http://schemas.microsoft.com/office/powerpoint/2010/main" val="711367553"/>
              </p:ext>
            </p:extLst>
          </p:nvPr>
        </p:nvGraphicFramePr>
        <p:xfrm>
          <a:off x="685800" y="1219200"/>
          <a:ext cx="788536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56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3733800" cy="792162"/>
          </a:xfr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iblet"/>
            <a:contourClr>
              <a:srgbClr val="FFFFFF"/>
            </a:contourClr>
          </a:sp3d>
        </p:spPr>
        <p:txBody>
          <a:bodyPr>
            <a:noAutofit/>
          </a:bodyPr>
          <a:lstStyle/>
          <a:p>
            <a:r>
              <a:rPr lang="bn-BD" sz="9600" b="1" dirty="0" smtClean="0">
                <a:solidFill>
                  <a:schemeClr val="accent5">
                    <a:lumMod val="75000"/>
                  </a:schemeClr>
                </a:solidFill>
                <a:latin typeface="NikoshBAN" pitchFamily="2" charset="0"/>
                <a:cs typeface="NikoshBAN" pitchFamily="2" charset="0"/>
              </a:rPr>
              <a:t>ধন্যবাদ</a:t>
            </a:r>
            <a:endParaRPr lang="en-US" b="1" dirty="0">
              <a:solidFill>
                <a:schemeClr val="accent5">
                  <a:lumMod val="75000"/>
                </a:schemeClr>
              </a:solidFill>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9067800" cy="6019800"/>
          </a:xfrm>
          <a:prstGeom prst="rect">
            <a:avLst/>
          </a:prstGeom>
        </p:spPr>
      </p:pic>
    </p:spTree>
    <p:extLst>
      <p:ext uri="{BB962C8B-B14F-4D97-AF65-F5344CB8AC3E}">
        <p14:creationId xmlns:p14="http://schemas.microsoft.com/office/powerpoint/2010/main" val="723926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5169"/>
            <a:ext cx="9144000" cy="1862048"/>
          </a:xfrm>
          <a:prstGeom prst="rect">
            <a:avLst/>
          </a:prstGeom>
          <a:solidFill>
            <a:schemeClr val="accent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11500" b="1" dirty="0" smtClean="0">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latin typeface="NikoshBAN" pitchFamily="2" charset="0"/>
                <a:cs typeface="NikoshBAN" pitchFamily="2" charset="0"/>
              </a:rPr>
              <a:t>  </a:t>
            </a:r>
            <a:r>
              <a:rPr lang="en-US" sz="11500" b="1" dirty="0" err="1" smtClean="0">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latin typeface="NikoshBAN" pitchFamily="2" charset="0"/>
                <a:cs typeface="NikoshBAN" pitchFamily="2" charset="0"/>
              </a:rPr>
              <a:t>শিক্ষক</a:t>
            </a:r>
            <a:r>
              <a:rPr lang="en-US" sz="11500" b="1" dirty="0" smtClean="0">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latin typeface="NikoshBAN" pitchFamily="2" charset="0"/>
                <a:cs typeface="NikoshBAN" pitchFamily="2" charset="0"/>
              </a:rPr>
              <a:t> </a:t>
            </a:r>
            <a:r>
              <a:rPr lang="bn-BD" sz="11500" b="1" dirty="0" smtClean="0">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latin typeface="NikoshBAN" pitchFamily="2" charset="0"/>
                <a:cs typeface="NikoshBAN" pitchFamily="2" charset="0"/>
              </a:rPr>
              <a:t>পরিচিতি</a:t>
            </a:r>
            <a:endParaRPr lang="en-US" sz="11500" b="1" dirty="0" smtClean="0">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latin typeface="NikoshBAN" pitchFamily="2" charset="0"/>
              <a:cs typeface="NikoshBAN" pitchFamily="2" charset="0"/>
            </a:endParaRPr>
          </a:p>
        </p:txBody>
      </p:sp>
      <p:sp>
        <p:nvSpPr>
          <p:cNvPr id="9" name="Title 3"/>
          <p:cNvSpPr txBox="1">
            <a:spLocks/>
          </p:cNvSpPr>
          <p:nvPr/>
        </p:nvSpPr>
        <p:spPr>
          <a:xfrm>
            <a:off x="-46892" y="1905000"/>
            <a:ext cx="9144000" cy="4953000"/>
          </a:xfrm>
          <a:prstGeom prst="rect">
            <a:avLst/>
          </a:prstGeom>
          <a:solidFill>
            <a:schemeClr val="bg2">
              <a:lumMod val="9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1"/>
            <a:r>
              <a:rPr lang="en-US" sz="5400" b="1" dirty="0" err="1">
                <a:solidFill>
                  <a:srgbClr val="C00000"/>
                </a:solidFill>
                <a:effectLst>
                  <a:outerShdw blurRad="38100" dist="38100" dir="2700000" algn="tl">
                    <a:srgbClr val="000000">
                      <a:alpha val="43137"/>
                    </a:srgbClr>
                  </a:outerShdw>
                </a:effectLst>
                <a:latin typeface="NikoshBAN" pitchFamily="2" charset="0"/>
                <a:cs typeface="NikoshBAN" pitchFamily="2" charset="0"/>
              </a:rPr>
              <a:t>আ,ও,ম</a:t>
            </a:r>
            <a:r>
              <a:rPr lang="en-US" sz="5400" b="1" dirty="0">
                <a:solidFill>
                  <a:srgbClr val="C0000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C00000"/>
                </a:solidFill>
                <a:effectLst>
                  <a:outerShdw blurRad="38100" dist="38100" dir="2700000" algn="tl">
                    <a:srgbClr val="000000">
                      <a:alpha val="43137"/>
                    </a:srgbClr>
                  </a:outerShdw>
                </a:effectLst>
                <a:latin typeface="NikoshBAN" pitchFamily="2" charset="0"/>
                <a:cs typeface="NikoshBAN" pitchFamily="2" charset="0"/>
              </a:rPr>
              <a:t>ফারুক</a:t>
            </a:r>
            <a:r>
              <a:rPr lang="en-US" sz="5400" b="1" dirty="0">
                <a:solidFill>
                  <a:srgbClr val="C0000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C00000"/>
                </a:solidFill>
                <a:effectLst>
                  <a:outerShdw blurRad="38100" dist="38100" dir="2700000" algn="tl">
                    <a:srgbClr val="000000">
                      <a:alpha val="43137"/>
                    </a:srgbClr>
                  </a:outerShdw>
                </a:effectLst>
                <a:latin typeface="NikoshBAN" pitchFamily="2" charset="0"/>
                <a:cs typeface="NikoshBAN" pitchFamily="2" charset="0"/>
              </a:rPr>
              <a:t>হোসাইন</a:t>
            </a:r>
            <a:r>
              <a:rPr lang="en-US" sz="5400" b="1" dirty="0">
                <a:solidFill>
                  <a:srgbClr val="C00000"/>
                </a:solidFill>
                <a:effectLst>
                  <a:outerShdw blurRad="38100" dist="38100" dir="2700000" algn="tl">
                    <a:srgbClr val="000000">
                      <a:alpha val="43137"/>
                    </a:srgbClr>
                  </a:outerShdw>
                </a:effectLst>
                <a:latin typeface="NikoshBAN" pitchFamily="2" charset="0"/>
                <a:cs typeface="NikoshBAN" pitchFamily="2" charset="0"/>
              </a:rPr>
              <a:t> </a:t>
            </a:r>
            <a:r>
              <a:rPr lang="bn-BD" sz="5400" b="1" dirty="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5400" b="1" dirty="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en-US" sz="5400" b="1" dirty="0" err="1">
                <a:solidFill>
                  <a:srgbClr val="FFFF00"/>
                </a:solidFill>
                <a:effectLst>
                  <a:outerShdw blurRad="38100" dist="38100" dir="2700000" algn="tl">
                    <a:srgbClr val="000000">
                      <a:alpha val="43137"/>
                    </a:srgbClr>
                  </a:outerShdw>
                </a:effectLst>
                <a:latin typeface="NikoshBAN" pitchFamily="2" charset="0"/>
                <a:cs typeface="NikoshBAN" pitchFamily="2" charset="0"/>
              </a:rPr>
              <a:t>সুপার</a:t>
            </a:r>
            <a:r>
              <a:rPr lang="en-US" sz="5400" b="1" dirty="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bn-BD" sz="5400" b="1" dirty="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5400" b="1" dirty="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en-US" sz="5400" b="1"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বড়</a:t>
            </a:r>
            <a:r>
              <a:rPr lang="en-US" sz="54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দারোগা</a:t>
            </a:r>
            <a:r>
              <a:rPr lang="en-US" sz="54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হাট</a:t>
            </a:r>
            <a:r>
              <a:rPr lang="en-US" sz="54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স,উ,ই</a:t>
            </a:r>
            <a:r>
              <a:rPr lang="en-US" sz="54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দাখিল</a:t>
            </a:r>
            <a:r>
              <a:rPr lang="en-US" sz="54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মাদ্‌রাসা</a:t>
            </a:r>
            <a:r>
              <a:rPr lang="en-US" sz="54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p>
          <a:p>
            <a:pPr algn="l" rtl="1"/>
            <a:r>
              <a:rPr lang="en-US" sz="5400" b="1" dirty="0" err="1">
                <a:solidFill>
                  <a:srgbClr val="00B0F0"/>
                </a:solidFill>
                <a:effectLst>
                  <a:outerShdw blurRad="38100" dist="38100" dir="2700000" algn="tl">
                    <a:srgbClr val="000000">
                      <a:alpha val="43137"/>
                    </a:srgbClr>
                  </a:outerShdw>
                </a:effectLst>
                <a:latin typeface="NikoshBAN" pitchFamily="2" charset="0"/>
                <a:cs typeface="NikoshBAN" pitchFamily="2" charset="0"/>
              </a:rPr>
              <a:t>সীতাকুন্ড,চট্টগ্রাম</a:t>
            </a:r>
            <a:r>
              <a:rPr lang="en-US" sz="5400" b="1" dirty="0">
                <a:solidFill>
                  <a:srgbClr val="00B0F0"/>
                </a:solidFill>
                <a:effectLst>
                  <a:outerShdw blurRad="38100" dist="38100" dir="2700000" algn="tl">
                    <a:srgbClr val="000000">
                      <a:alpha val="43137"/>
                    </a:srgbClr>
                  </a:outerShdw>
                </a:effectLst>
                <a:latin typeface="NikoshBAN" pitchFamily="2" charset="0"/>
                <a:cs typeface="NikoshBAN" pitchFamily="2" charset="0"/>
              </a:rPr>
              <a:t>। </a:t>
            </a:r>
            <a:r>
              <a:rPr lang="bn-BD" sz="5400" b="1" dirty="0">
                <a:solidFill>
                  <a:srgbClr val="00B0F0"/>
                </a:solidFill>
                <a:effectLst>
                  <a:outerShdw blurRad="38100" dist="38100" dir="2700000" algn="tl">
                    <a:srgbClr val="000000">
                      <a:alpha val="43137"/>
                    </a:srgbClr>
                  </a:outerShdw>
                </a:effectLst>
                <a:latin typeface="NikoshBAN" pitchFamily="2" charset="0"/>
                <a:cs typeface="NikoshBAN" pitchFamily="2" charset="0"/>
              </a:rPr>
              <a:t> </a:t>
            </a:r>
            <a:r>
              <a:rPr lang="en-US" sz="5400" b="1"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 </a:t>
            </a:r>
          </a:p>
          <a:p>
            <a:pPr algn="l" rtl="1"/>
            <a:r>
              <a:rPr lang="en-US" sz="3200" b="1" dirty="0">
                <a:solidFill>
                  <a:srgbClr val="FF0000"/>
                </a:solidFill>
                <a:effectLst/>
                <a:latin typeface="Times New Roman" pitchFamily="18" charset="0"/>
                <a:cs typeface="Times New Roman" pitchFamily="18" charset="0"/>
              </a:rPr>
              <a:t>aomfaruk1177@gmail.com</a:t>
            </a:r>
            <a:endParaRPr lang="en-US" sz="3200" b="1" dirty="0">
              <a:solidFill>
                <a:srgbClr val="FF0000"/>
              </a:solidFill>
              <a:effectLst/>
              <a:latin typeface="NikoshBAN" pitchFamily="2" charset="0"/>
              <a:cs typeface="NikoshBAN" pitchFamily="2" charset="0"/>
            </a:endParaRPr>
          </a:p>
          <a:p>
            <a:pPr algn="l" rtl="1"/>
            <a:r>
              <a:rPr lang="bn-IN" sz="3200" dirty="0">
                <a:solidFill>
                  <a:schemeClr val="accent2"/>
                </a:solidFill>
                <a:effectLst/>
                <a:latin typeface="NikoshBAN" pitchFamily="2" charset="0"/>
                <a:cs typeface="NikoshBAN" pitchFamily="2" charset="0"/>
              </a:rPr>
              <a:t>মোবাইল নং- ০১</a:t>
            </a:r>
            <a:r>
              <a:rPr lang="en-US" sz="3200" dirty="0">
                <a:solidFill>
                  <a:schemeClr val="accent2"/>
                </a:solidFill>
                <a:effectLst/>
                <a:latin typeface="NikoshBAN" pitchFamily="2" charset="0"/>
                <a:cs typeface="NikoshBAN" pitchFamily="2" charset="0"/>
              </a:rPr>
              <a:t>৮১৮৪৩৩৪</a:t>
            </a:r>
            <a:r>
              <a:rPr lang="bn-IN" sz="3200" dirty="0">
                <a:solidFill>
                  <a:schemeClr val="accent2"/>
                </a:solidFill>
                <a:effectLst/>
                <a:latin typeface="NikoshBAN" pitchFamily="2" charset="0"/>
                <a:cs typeface="NikoshBAN" pitchFamily="2" charset="0"/>
              </a:rPr>
              <a:t>৮৬ </a:t>
            </a:r>
            <a:r>
              <a:rPr lang="en-US" sz="3200" b="1" dirty="0">
                <a:solidFill>
                  <a:schemeClr val="accent2"/>
                </a:solidFill>
                <a:effectLst>
                  <a:outerShdw blurRad="38100" dist="38100" dir="2700000" algn="tl">
                    <a:srgbClr val="000000">
                      <a:alpha val="43137"/>
                    </a:srgbClr>
                  </a:outerShdw>
                </a:effectLst>
                <a:latin typeface="NikoshBAN" pitchFamily="2" charset="0"/>
                <a:cs typeface="NikoshBAN" pitchFamily="2" charset="0"/>
              </a:rPr>
              <a:t> </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2667000"/>
            <a:ext cx="1905000" cy="1905000"/>
          </a:xfrm>
          <a:prstGeom prst="rect">
            <a:avLst/>
          </a:prstGeom>
        </p:spPr>
      </p:pic>
    </p:spTree>
    <p:extLst>
      <p:ext uri="{BB962C8B-B14F-4D97-AF65-F5344CB8AC3E}">
        <p14:creationId xmlns:p14="http://schemas.microsoft.com/office/powerpoint/2010/main" val="45948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415636"/>
            <a:ext cx="4191000" cy="1184564"/>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sz="8000" b="1" dirty="0" err="1" smtClean="0">
                <a:solidFill>
                  <a:schemeClr val="accent1">
                    <a:lumMod val="20000"/>
                    <a:lumOff val="80000"/>
                  </a:schemeClr>
                </a:solidFill>
                <a:latin typeface="NikoshBAN" pitchFamily="2" charset="0"/>
                <a:cs typeface="NikoshBAN" pitchFamily="2" charset="0"/>
              </a:rPr>
              <a:t>আজকের</a:t>
            </a:r>
            <a:r>
              <a:rPr lang="en-US" sz="8000" b="1" dirty="0" smtClean="0">
                <a:solidFill>
                  <a:schemeClr val="accent1">
                    <a:lumMod val="20000"/>
                    <a:lumOff val="80000"/>
                  </a:schemeClr>
                </a:solidFill>
                <a:latin typeface="NikoshBAN" pitchFamily="2" charset="0"/>
                <a:cs typeface="NikoshBAN" pitchFamily="2" charset="0"/>
              </a:rPr>
              <a:t> </a:t>
            </a:r>
            <a:r>
              <a:rPr lang="bn-BD" sz="8000" b="1" dirty="0" smtClean="0">
                <a:solidFill>
                  <a:schemeClr val="accent1">
                    <a:lumMod val="20000"/>
                    <a:lumOff val="80000"/>
                  </a:schemeClr>
                </a:solidFill>
                <a:latin typeface="NikoshBAN" pitchFamily="2" charset="0"/>
                <a:cs typeface="NikoshBAN" pitchFamily="2" charset="0"/>
              </a:rPr>
              <a:t>পাঠ</a:t>
            </a:r>
            <a:endParaRPr lang="en-US" b="1" dirty="0">
              <a:solidFill>
                <a:schemeClr val="accent1">
                  <a:lumMod val="20000"/>
                  <a:lumOff val="80000"/>
                </a:schemeClr>
              </a:solidFill>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1676400"/>
            <a:ext cx="3505200" cy="2322194"/>
          </a:xfrm>
          <a:prstGeom prst="rect">
            <a:avLst/>
          </a:prstGeom>
        </p:spPr>
      </p:pic>
      <p:sp>
        <p:nvSpPr>
          <p:cNvPr id="9" name="TextBox 8"/>
          <p:cNvSpPr txBox="1"/>
          <p:nvPr/>
        </p:nvSpPr>
        <p:spPr>
          <a:xfrm>
            <a:off x="114300" y="3581400"/>
            <a:ext cx="8915400" cy="3416320"/>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txBody>
          <a:bodyPr wrap="square" rtlCol="0">
            <a:spAutoFit/>
          </a:bodyPr>
          <a:lstStyle/>
          <a:p>
            <a:pPr algn="ctr"/>
            <a:r>
              <a:rPr lang="bn-BD" sz="7200" b="1" dirty="0" smtClean="0">
                <a:solidFill>
                  <a:srgbClr val="7030A0"/>
                </a:solidFill>
                <a:latin typeface="NikoshBAN" pitchFamily="2" charset="0"/>
                <a:cs typeface="NikoshBAN" pitchFamily="2" charset="0"/>
              </a:rPr>
              <a:t>শ্রেণী-নবম</a:t>
            </a:r>
          </a:p>
          <a:p>
            <a:pPr algn="ctr"/>
            <a:r>
              <a:rPr lang="bn-BD" sz="7200" b="1" dirty="0">
                <a:solidFill>
                  <a:srgbClr val="7030A0"/>
                </a:solidFill>
                <a:latin typeface="NikoshBAN" pitchFamily="2" charset="0"/>
                <a:cs typeface="NikoshBAN" pitchFamily="2" charset="0"/>
              </a:rPr>
              <a:t>বিষয়-কুরআন ও </a:t>
            </a:r>
            <a:r>
              <a:rPr lang="bn-BD" sz="7200" b="1" dirty="0" smtClean="0">
                <a:solidFill>
                  <a:srgbClr val="7030A0"/>
                </a:solidFill>
                <a:latin typeface="NikoshBAN" pitchFamily="2" charset="0"/>
                <a:cs typeface="NikoshBAN" pitchFamily="2" charset="0"/>
              </a:rPr>
              <a:t>তাজভীদ</a:t>
            </a:r>
          </a:p>
          <a:p>
            <a:pPr algn="ctr"/>
            <a:r>
              <a:rPr lang="bn-BD" sz="7200" b="1" dirty="0">
                <a:solidFill>
                  <a:srgbClr val="7030A0"/>
                </a:solidFill>
                <a:latin typeface="NikoshBAN" pitchFamily="2" charset="0"/>
                <a:cs typeface="NikoshBAN" pitchFamily="2" charset="0"/>
              </a:rPr>
              <a:t>সুরা </a:t>
            </a:r>
            <a:r>
              <a:rPr lang="bn-BD" sz="7200" b="1" dirty="0" smtClean="0">
                <a:solidFill>
                  <a:srgbClr val="7030A0"/>
                </a:solidFill>
                <a:latin typeface="NikoshBAN" pitchFamily="2" charset="0"/>
                <a:cs typeface="NikoshBAN" pitchFamily="2" charset="0"/>
              </a:rPr>
              <a:t>বাকারা-</a:t>
            </a:r>
            <a:r>
              <a:rPr lang="en-US" sz="7200" b="1" dirty="0" smtClean="0">
                <a:solidFill>
                  <a:srgbClr val="7030A0"/>
                </a:solidFill>
                <a:latin typeface="NikoshBAN" pitchFamily="2" charset="0"/>
                <a:cs typeface="NikoshBAN" pitchFamily="2" charset="0"/>
              </a:rPr>
              <a:t>২য়</a:t>
            </a:r>
            <a:r>
              <a:rPr lang="bn-BD" sz="7200" b="1" dirty="0" smtClean="0">
                <a:solidFill>
                  <a:srgbClr val="7030A0"/>
                </a:solidFill>
                <a:latin typeface="NikoshBAN" pitchFamily="2" charset="0"/>
                <a:cs typeface="NikoshBAN" pitchFamily="2" charset="0"/>
              </a:rPr>
              <a:t> রুকু</a:t>
            </a:r>
          </a:p>
        </p:txBody>
      </p:sp>
    </p:spTree>
    <p:extLst>
      <p:ext uri="{BB962C8B-B14F-4D97-AF65-F5344CB8AC3E}">
        <p14:creationId xmlns:p14="http://schemas.microsoft.com/office/powerpoint/2010/main" val="1788336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 y="2743200"/>
            <a:ext cx="8763001" cy="3886200"/>
          </a:xfr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rmAutofit/>
          </a:bodyPr>
          <a:lstStyle/>
          <a:p>
            <a:pPr algn="l"/>
            <a:r>
              <a:rPr lang="bn-BD" sz="5400" b="1" dirty="0" smtClean="0">
                <a:solidFill>
                  <a:srgbClr val="7030A0"/>
                </a:solidFill>
                <a:latin typeface="NikoshBAN" pitchFamily="2" charset="0"/>
                <a:cs typeface="NikoshBAN" pitchFamily="2" charset="0"/>
              </a:rPr>
              <a:t>এই পাঠ শেষে  শিক্ষার্থীরা</a:t>
            </a:r>
            <a:r>
              <a:rPr lang="bn-BD" sz="5400" b="1" dirty="0">
                <a:solidFill>
                  <a:srgbClr val="7030A0"/>
                </a:solidFill>
                <a:latin typeface="NikoshBAN" pitchFamily="2" charset="0"/>
                <a:cs typeface="NikoshBAN" pitchFamily="2" charset="0"/>
              </a:rPr>
              <a:t>-</a:t>
            </a:r>
            <a:r>
              <a:rPr lang="bn-IN" sz="5400" b="1" dirty="0" smtClean="0">
                <a:solidFill>
                  <a:srgbClr val="7030A0"/>
                </a:solidFill>
                <a:latin typeface="NikoshBAN" pitchFamily="2" charset="0"/>
                <a:cs typeface="NikoshBAN" pitchFamily="2" charset="0"/>
              </a:rPr>
              <a:t> </a:t>
            </a:r>
            <a:r>
              <a:rPr lang="bn-BD" sz="5400" b="1" dirty="0" smtClean="0">
                <a:solidFill>
                  <a:schemeClr val="accent2">
                    <a:lumMod val="50000"/>
                  </a:schemeClr>
                </a:solidFill>
                <a:latin typeface="NikoshBAN" pitchFamily="2" charset="0"/>
                <a:cs typeface="NikoshBAN" pitchFamily="2" charset="0"/>
              </a:rPr>
              <a:t/>
            </a:r>
            <a:br>
              <a:rPr lang="bn-BD" sz="5400" b="1" dirty="0" smtClean="0">
                <a:solidFill>
                  <a:schemeClr val="accent2">
                    <a:lumMod val="50000"/>
                  </a:schemeClr>
                </a:solidFill>
                <a:latin typeface="NikoshBAN" pitchFamily="2" charset="0"/>
                <a:cs typeface="NikoshBAN" pitchFamily="2" charset="0"/>
              </a:rPr>
            </a:br>
            <a:r>
              <a:rPr lang="bn-BD" sz="5400" b="1" dirty="0" smtClean="0">
                <a:solidFill>
                  <a:srgbClr val="FFFF00"/>
                </a:solidFill>
                <a:latin typeface="NikoshBAN" pitchFamily="2" charset="0"/>
                <a:cs typeface="NikoshBAN" pitchFamily="2" charset="0"/>
              </a:rPr>
              <a:t>১। আয়াতের অর্থ বলতে পারবে</a:t>
            </a:r>
            <a:br>
              <a:rPr lang="bn-BD" sz="5400" b="1" dirty="0" smtClean="0">
                <a:solidFill>
                  <a:srgbClr val="FFFF00"/>
                </a:solidFill>
                <a:latin typeface="NikoshBAN" pitchFamily="2" charset="0"/>
                <a:cs typeface="NikoshBAN" pitchFamily="2" charset="0"/>
              </a:rPr>
            </a:br>
            <a:r>
              <a:rPr lang="bn-BD" sz="5400" b="1" dirty="0" smtClean="0">
                <a:solidFill>
                  <a:srgbClr val="FFFF00"/>
                </a:solidFill>
                <a:latin typeface="NikoshBAN" pitchFamily="2" charset="0"/>
                <a:cs typeface="NikoshBAN" pitchFamily="2" charset="0"/>
              </a:rPr>
              <a:t>২। গুরুত্ব পুর্ণ শব্দের অর্থ বলতে পারবে</a:t>
            </a:r>
            <a:br>
              <a:rPr lang="bn-BD" sz="5400" b="1" dirty="0" smtClean="0">
                <a:solidFill>
                  <a:srgbClr val="FFFF00"/>
                </a:solidFill>
                <a:latin typeface="NikoshBAN" pitchFamily="2" charset="0"/>
                <a:cs typeface="NikoshBAN" pitchFamily="2" charset="0"/>
              </a:rPr>
            </a:br>
            <a:r>
              <a:rPr lang="bn-BD" sz="5400" b="1" dirty="0" smtClean="0">
                <a:solidFill>
                  <a:srgbClr val="FFFF00"/>
                </a:solidFill>
                <a:latin typeface="NikoshBAN" pitchFamily="2" charset="0"/>
                <a:cs typeface="NikoshBAN" pitchFamily="2" charset="0"/>
              </a:rPr>
              <a:t>৩। আয়াতের শিক্ষা বর্ণনা করতে পারবে</a:t>
            </a:r>
            <a:endParaRPr lang="en-US" sz="5400" b="1" dirty="0">
              <a:solidFill>
                <a:srgbClr val="FFFF00"/>
              </a:solidFill>
              <a:latin typeface="NikoshBAN" pitchFamily="2" charset="0"/>
              <a:cs typeface="NikoshBAN" pitchFamily="2" charset="0"/>
            </a:endParaRPr>
          </a:p>
        </p:txBody>
      </p:sp>
      <p:sp>
        <p:nvSpPr>
          <p:cNvPr id="3" name="TextBox 2"/>
          <p:cNvSpPr txBox="1"/>
          <p:nvPr/>
        </p:nvSpPr>
        <p:spPr>
          <a:xfrm>
            <a:off x="914400" y="411922"/>
            <a:ext cx="5842820" cy="221599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3">
            <a:schemeClr val="lt1"/>
          </a:lnRef>
          <a:fillRef idx="1">
            <a:schemeClr val="accent3"/>
          </a:fillRef>
          <a:effectRef idx="1">
            <a:schemeClr val="accent3"/>
          </a:effectRef>
          <a:fontRef idx="minor">
            <a:schemeClr val="lt1"/>
          </a:fontRef>
        </p:style>
        <p:txBody>
          <a:bodyPr wrap="square" rtlCol="0">
            <a:spAutoFit/>
          </a:bodyPr>
          <a:lstStyle/>
          <a:p>
            <a:r>
              <a:rPr lang="bn-BD" sz="13800" b="1" dirty="0" smtClean="0">
                <a:latin typeface="NikoshBAN" pitchFamily="2" charset="0"/>
                <a:cs typeface="NikoshBAN" pitchFamily="2" charset="0"/>
              </a:rPr>
              <a:t>শিখনফল</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3283698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028616"/>
            <a:ext cx="9144000" cy="2123658"/>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4400" b="1" dirty="0" smtClean="0">
                <a:solidFill>
                  <a:srgbClr val="7030A0"/>
                </a:solidFill>
                <a:latin typeface="NikoshBAN" pitchFamily="2" charset="0"/>
                <a:cs typeface="+mj-cs"/>
              </a:rPr>
              <a:t>الَّذِي </a:t>
            </a:r>
            <a:r>
              <a:rPr lang="ar-SA" sz="4400" b="1" dirty="0">
                <a:solidFill>
                  <a:srgbClr val="7030A0"/>
                </a:solidFill>
                <a:latin typeface="NikoshBAN" pitchFamily="2" charset="0"/>
                <a:cs typeface="+mj-cs"/>
              </a:rPr>
              <a:t>جَعَلَ لَكُمُ الأَرْضَ فِرَاشاً وَالسَّمَاء بِنَاء وَأَنزَلَ مِنَ السَّمَاءِ مَاءً فَأَخْرَجَ بِهِ مِنَ الثَّمَرَاتِ رِزْقاً لَّكُمْ فَلاَ تَجْعَلُواْ لِلّهِ أَندَاداً وَأَنتُمْ تَعْلَمُونَ {22</a:t>
            </a:r>
            <a:r>
              <a:rPr lang="ar-SA" sz="4400" b="1" dirty="0" smtClean="0">
                <a:solidFill>
                  <a:srgbClr val="7030A0"/>
                </a:solidFill>
                <a:latin typeface="NikoshBAN" pitchFamily="2" charset="0"/>
                <a:cs typeface="+mj-cs"/>
              </a:rPr>
              <a:t>}</a:t>
            </a:r>
            <a:endParaRPr lang="en-US" sz="4400" b="1" dirty="0">
              <a:solidFill>
                <a:srgbClr val="7030A0"/>
              </a:solidFill>
              <a:latin typeface="NikoshBAN" pitchFamily="2" charset="0"/>
              <a:cs typeface="+mj-cs"/>
            </a:endParaRPr>
          </a:p>
        </p:txBody>
      </p:sp>
    </p:spTree>
    <p:extLst>
      <p:ext uri="{BB962C8B-B14F-4D97-AF65-F5344CB8AC3E}">
        <p14:creationId xmlns:p14="http://schemas.microsoft.com/office/powerpoint/2010/main" val="16548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0800" y="0"/>
            <a:ext cx="3779518" cy="1015663"/>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6000" b="1" dirty="0" smtClean="0">
                <a:solidFill>
                  <a:srgbClr val="00B050"/>
                </a:solidFill>
                <a:latin typeface="NikoshBAN" pitchFamily="2" charset="0"/>
                <a:cs typeface="NikoshBAN" pitchFamily="2" charset="0"/>
              </a:rPr>
              <a:t>অনুবাদ</a:t>
            </a:r>
          </a:p>
        </p:txBody>
      </p:sp>
      <p:sp>
        <p:nvSpPr>
          <p:cNvPr id="2" name="Rectangle 1"/>
          <p:cNvSpPr/>
          <p:nvPr/>
        </p:nvSpPr>
        <p:spPr>
          <a:xfrm>
            <a:off x="381000" y="944940"/>
            <a:ext cx="8458200" cy="2554545"/>
          </a:xfrm>
          <a:prstGeom prst="rect">
            <a:avLst/>
          </a:prstGeom>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wrap="square">
            <a:spAutoFit/>
          </a:bodyPr>
          <a:lstStyle/>
          <a:p>
            <a:pPr algn="just"/>
            <a:r>
              <a:rPr lang="en-US" sz="4000" b="1" dirty="0">
                <a:latin typeface="NikoshBAN" pitchFamily="2" charset="0"/>
                <a:cs typeface="NikoshBAN" pitchFamily="2" charset="0"/>
              </a:rPr>
              <a:t>(21)</a:t>
            </a:r>
            <a:r>
              <a:rPr lang="bn-BD" sz="4000" b="1" dirty="0">
                <a:latin typeface="NikoshBAN" pitchFamily="2" charset="0"/>
                <a:cs typeface="NikoshBAN" pitchFamily="2" charset="0"/>
              </a:rPr>
              <a:t> হে মানবমন্ডলী! তোমরা তোমাদের সেই প্রতিপালকের ইবাদত কর,যিনি তোমাদেরকে এবং তোমাদের পূর্ববর্তী সকলকে সৃষ্টি করেছেন, তবেই তোমরা খোদাভীরু হতে পারবে</a:t>
            </a:r>
            <a:r>
              <a:rPr lang="bn-BD" sz="4000" b="1" dirty="0" smtClean="0">
                <a:latin typeface="NikoshBAN" pitchFamily="2" charset="0"/>
                <a:cs typeface="NikoshBAN" pitchFamily="2" charset="0"/>
              </a:rPr>
              <a:t>।</a:t>
            </a:r>
            <a:endParaRPr lang="en-US" sz="4000" b="1" dirty="0">
              <a:latin typeface="NikoshBAN" pitchFamily="2" charset="0"/>
              <a:cs typeface="NikoshBAN" pitchFamily="2" charset="0"/>
            </a:endParaRPr>
          </a:p>
        </p:txBody>
      </p:sp>
      <p:sp>
        <p:nvSpPr>
          <p:cNvPr id="4" name="Rectangle 3"/>
          <p:cNvSpPr/>
          <p:nvPr/>
        </p:nvSpPr>
        <p:spPr>
          <a:xfrm>
            <a:off x="457200" y="3733800"/>
            <a:ext cx="8458200" cy="2862322"/>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just"/>
            <a:r>
              <a:rPr lang="bn-BD" sz="3600" b="1" dirty="0" smtClean="0">
                <a:latin typeface="NikoshBAN" pitchFamily="2" charset="0"/>
                <a:cs typeface="NikoshBAN" pitchFamily="2" charset="0"/>
              </a:rPr>
              <a:t>(</a:t>
            </a:r>
            <a:r>
              <a:rPr lang="bn-BD" sz="3600" b="1" dirty="0">
                <a:latin typeface="NikoshBAN" pitchFamily="2" charset="0"/>
                <a:cs typeface="NikoshBAN" pitchFamily="2" charset="0"/>
              </a:rPr>
              <a:t>২২) যিনি তোমাদের জন্য যমীনকে বিছানা এবং আকাশকে ছাঁদ স্বরুপ সৃষ্টি করেছেন। আর তিনি আকাশ হতে অবতীর্ণ করেন পানি ,তৎপর তা দ্বারা তোমাদের জীবিকা স্বরুপ ফলমুল থেকে (অনেক কিছু) বের করেন। অতএব,তোমরা জেনে-শুনে আল্লাহর সমকক্ষ সত্তা সাব্যস্ত করো না</a:t>
            </a:r>
            <a:r>
              <a:rPr lang="bn-BD" sz="3600" b="1" dirty="0" smtClean="0">
                <a:latin typeface="NikoshBAN" pitchFamily="2" charset="0"/>
                <a:cs typeface="NikoshBAN" pitchFamily="2" charset="0"/>
              </a:rPr>
              <a:t>।</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34439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54114"/>
            <a:ext cx="2523448" cy="6463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অনুবাদ</a:t>
            </a:r>
            <a:r>
              <a:rPr lang="en-US" sz="3600" b="1" dirty="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
        <p:nvSpPr>
          <p:cNvPr id="3" name="TextBox 2"/>
          <p:cNvSpPr txBox="1"/>
          <p:nvPr/>
        </p:nvSpPr>
        <p:spPr>
          <a:xfrm>
            <a:off x="175656" y="914400"/>
            <a:ext cx="176868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يَا أَيُّهَا النَّاسُ</a:t>
            </a:r>
            <a:r>
              <a:rPr lang="bn-BD" sz="2800" b="1" dirty="0">
                <a:latin typeface="NikoshBAN" pitchFamily="2"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2048355" y="914400"/>
            <a:ext cx="184636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হে মানবমন্ডলী! </a:t>
            </a:r>
            <a:endParaRPr lang="en-US" sz="2800" dirty="0">
              <a:latin typeface="NikoshBAN" panose="02000000000000000000" pitchFamily="2" charset="0"/>
              <a:cs typeface="NikoshBAN" panose="02000000000000000000" pitchFamily="2" charset="0"/>
            </a:endParaRPr>
          </a:p>
        </p:txBody>
      </p:sp>
      <p:sp>
        <p:nvSpPr>
          <p:cNvPr id="8" name="TextBox 7"/>
          <p:cNvSpPr txBox="1"/>
          <p:nvPr/>
        </p:nvSpPr>
        <p:spPr>
          <a:xfrm>
            <a:off x="3986150" y="914400"/>
            <a:ext cx="104305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اعْبُدُواْ</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7772400" y="917218"/>
            <a:ext cx="750123"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رَبَّكُمُ</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5143500" y="914400"/>
            <a:ext cx="24003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তোমরা ইবাদত কর</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3160755" y="1517073"/>
            <a:ext cx="14859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الَّذِي خَلَقَكُمْ</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191489" y="1524000"/>
            <a:ext cx="289065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প্রতিপালকের</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1524000" y="2133600"/>
            <a:ext cx="12192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مِن قَبْلِكُمْ</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168047" y="2133600"/>
            <a:ext cx="1297874" cy="523220"/>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এবং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8141280" y="1534180"/>
            <a:ext cx="100272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وَالَّذِينَ</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4724399" y="1534180"/>
            <a:ext cx="335280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যিনি </a:t>
            </a:r>
            <a:r>
              <a:rPr lang="bn-BD" sz="2800" b="1" dirty="0">
                <a:latin typeface="NikoshBAN" pitchFamily="2" charset="0"/>
                <a:cs typeface="NikoshBAN" pitchFamily="2" charset="0"/>
              </a:rPr>
              <a:t>তোমাদের সৃষ্টি করেছেন</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2839192" y="2143780"/>
            <a:ext cx="2209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পূর্ববর্তী</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5143500" y="2143780"/>
            <a:ext cx="93196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لَعَلَّكُمْ</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8079674" y="2143780"/>
            <a:ext cx="988126"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تَتَّقُونَ</a:t>
            </a:r>
            <a:endParaRPr lang="en-US" sz="2800" dirty="0">
              <a:latin typeface="NikoshBAN" panose="02000000000000000000" pitchFamily="2" charset="0"/>
              <a:cs typeface="NikoshBAN" panose="02000000000000000000" pitchFamily="2" charset="0"/>
            </a:endParaRPr>
          </a:p>
        </p:txBody>
      </p:sp>
      <p:sp>
        <p:nvSpPr>
          <p:cNvPr id="20" name="TextBox 19"/>
          <p:cNvSpPr txBox="1"/>
          <p:nvPr/>
        </p:nvSpPr>
        <p:spPr>
          <a:xfrm>
            <a:off x="6159734" y="2143780"/>
            <a:ext cx="1762744" cy="52322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যাতে </a:t>
            </a:r>
            <a:r>
              <a:rPr lang="bn-BD" sz="2800" b="1" dirty="0">
                <a:latin typeface="NikoshBAN" pitchFamily="2" charset="0"/>
                <a:cs typeface="NikoshBAN" pitchFamily="2" charset="0"/>
              </a:rPr>
              <a:t>তোমরা</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152400" y="2753380"/>
            <a:ext cx="2362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খোদাভীরু </a:t>
            </a:r>
            <a:r>
              <a:rPr lang="bn-BD" sz="2800" b="1" dirty="0">
                <a:latin typeface="NikoshBAN" pitchFamily="2" charset="0"/>
                <a:cs typeface="NikoshBAN" pitchFamily="2" charset="0"/>
              </a:rPr>
              <a:t>হতে </a:t>
            </a:r>
            <a:r>
              <a:rPr lang="bn-BD" sz="2800" b="1" dirty="0" smtClean="0">
                <a:latin typeface="NikoshBAN" pitchFamily="2" charset="0"/>
                <a:cs typeface="NikoshBAN" pitchFamily="2" charset="0"/>
              </a:rPr>
              <a:t>পার</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7086600" y="3910129"/>
            <a:ext cx="155105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আকাশ </a:t>
            </a:r>
            <a:r>
              <a:rPr lang="bn-BD" sz="2800" b="1" dirty="0">
                <a:latin typeface="Times New Roman" panose="02020603050405020304" pitchFamily="18" charset="0"/>
                <a:cs typeface="NikoshBAN" pitchFamily="2" charset="0"/>
              </a:rPr>
              <a:t>হতে</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2590800" y="3933011"/>
            <a:ext cx="286888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আর </a:t>
            </a:r>
            <a:r>
              <a:rPr lang="bn-BD" sz="2800" b="1" dirty="0">
                <a:latin typeface="Times New Roman" panose="02020603050405020304" pitchFamily="18" charset="0"/>
                <a:cs typeface="NikoshBAN" pitchFamily="2" charset="0"/>
              </a:rPr>
              <a:t>তিনি অবতীর্ণ করেন</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5562600" y="3929179"/>
            <a:ext cx="142905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مِنَ السَّمَاءِ</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2579683" y="2753380"/>
            <a:ext cx="13716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cs typeface="+mj-cs"/>
              </a:rPr>
              <a:t>الَّذِي جَعَلَ</a:t>
            </a:r>
            <a:endParaRPr lang="en-US" sz="2800" dirty="0">
              <a:latin typeface="NikoshBAN" panose="02000000000000000000" pitchFamily="2" charset="0"/>
              <a:cs typeface="+mj-cs"/>
            </a:endParaRPr>
          </a:p>
        </p:txBody>
      </p:sp>
      <p:sp>
        <p:nvSpPr>
          <p:cNvPr id="41" name="TextBox 40"/>
          <p:cNvSpPr txBox="1"/>
          <p:nvPr/>
        </p:nvSpPr>
        <p:spPr>
          <a:xfrm>
            <a:off x="4024621" y="2753380"/>
            <a:ext cx="222377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যিনি সৃষ্টি করেছেন</a:t>
            </a:r>
            <a:endParaRPr lang="en-US" sz="2800" dirty="0">
              <a:latin typeface="NikoshBAN" panose="02000000000000000000" pitchFamily="2" charset="0"/>
              <a:cs typeface="NikoshBAN" panose="02000000000000000000" pitchFamily="2" charset="0"/>
            </a:endParaRPr>
          </a:p>
        </p:txBody>
      </p:sp>
      <p:sp>
        <p:nvSpPr>
          <p:cNvPr id="42" name="TextBox 41"/>
          <p:cNvSpPr txBox="1"/>
          <p:nvPr/>
        </p:nvSpPr>
        <p:spPr>
          <a:xfrm>
            <a:off x="152400" y="3362343"/>
            <a:ext cx="1041985"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الأَرْضَ</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6347361" y="2753380"/>
            <a:ext cx="58787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لَكُمُ</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7034953" y="2753380"/>
            <a:ext cx="193209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জন্য </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3485408" y="3362980"/>
            <a:ext cx="154379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বিছানা </a:t>
            </a:r>
            <a:r>
              <a:rPr lang="bn-BD" sz="2800" b="1" dirty="0">
                <a:latin typeface="Times New Roman" panose="02020603050405020304" pitchFamily="18" charset="0"/>
                <a:cs typeface="NikoshBAN" pitchFamily="2" charset="0"/>
              </a:rPr>
              <a:t>স্বরুপ</a:t>
            </a:r>
            <a:endParaRPr lang="en-US" sz="2800" dirty="0">
              <a:latin typeface="NikoshBAN" panose="02000000000000000000" pitchFamily="2" charset="0"/>
              <a:cs typeface="NikoshBAN" panose="02000000000000000000" pitchFamily="2" charset="0"/>
            </a:endParaRPr>
          </a:p>
        </p:txBody>
      </p:sp>
      <p:sp>
        <p:nvSpPr>
          <p:cNvPr id="46" name="TextBox 45"/>
          <p:cNvSpPr txBox="1"/>
          <p:nvPr/>
        </p:nvSpPr>
        <p:spPr>
          <a:xfrm>
            <a:off x="1295400" y="3362980"/>
            <a:ext cx="115339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যমীনকে</a:t>
            </a:r>
            <a:endParaRPr lang="en-US" sz="2800" dirty="0">
              <a:latin typeface="NikoshBAN" panose="02000000000000000000" pitchFamily="2" charset="0"/>
              <a:cs typeface="NikoshBAN" panose="02000000000000000000" pitchFamily="2" charset="0"/>
            </a:endParaRPr>
          </a:p>
        </p:txBody>
      </p:sp>
      <p:sp>
        <p:nvSpPr>
          <p:cNvPr id="47" name="TextBox 46"/>
          <p:cNvSpPr txBox="1"/>
          <p:nvPr/>
        </p:nvSpPr>
        <p:spPr>
          <a:xfrm>
            <a:off x="2514600" y="3362343"/>
            <a:ext cx="88248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فِرَاشاً</a:t>
            </a:r>
            <a:endParaRPr lang="en-US" sz="2800" dirty="0">
              <a:latin typeface="NikoshBAN" panose="02000000000000000000" pitchFamily="2" charset="0"/>
              <a:cs typeface="NikoshBAN" panose="02000000000000000000" pitchFamily="2" charset="0"/>
            </a:endParaRPr>
          </a:p>
        </p:txBody>
      </p:sp>
      <p:sp>
        <p:nvSpPr>
          <p:cNvPr id="48" name="TextBox 47"/>
          <p:cNvSpPr txBox="1"/>
          <p:nvPr/>
        </p:nvSpPr>
        <p:spPr>
          <a:xfrm>
            <a:off x="5115635" y="3362980"/>
            <a:ext cx="1159018"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وَالسَّمَاء</a:t>
            </a:r>
            <a:endParaRPr lang="en-US" sz="2800" dirty="0">
              <a:latin typeface="NikoshBAN" panose="02000000000000000000" pitchFamily="2" charset="0"/>
              <a:cs typeface="NikoshBAN" panose="02000000000000000000" pitchFamily="2" charset="0"/>
            </a:endParaRPr>
          </a:p>
        </p:txBody>
      </p:sp>
      <p:sp>
        <p:nvSpPr>
          <p:cNvPr id="49" name="TextBox 48"/>
          <p:cNvSpPr txBox="1"/>
          <p:nvPr/>
        </p:nvSpPr>
        <p:spPr>
          <a:xfrm>
            <a:off x="6324600" y="3362980"/>
            <a:ext cx="1891474" cy="52322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এবং </a:t>
            </a:r>
            <a:r>
              <a:rPr lang="bn-BD" sz="2800" b="1" dirty="0">
                <a:latin typeface="Times New Roman" panose="02020603050405020304" pitchFamily="18" charset="0"/>
                <a:cs typeface="NikoshBAN" pitchFamily="2" charset="0"/>
              </a:rPr>
              <a:t>আকাশকে</a:t>
            </a:r>
            <a:endParaRPr lang="en-US" sz="2800" dirty="0">
              <a:latin typeface="NikoshBAN" panose="02000000000000000000" pitchFamily="2" charset="0"/>
              <a:cs typeface="NikoshBAN" panose="02000000000000000000" pitchFamily="2" charset="0"/>
            </a:endParaRPr>
          </a:p>
        </p:txBody>
      </p:sp>
      <p:sp>
        <p:nvSpPr>
          <p:cNvPr id="50" name="TextBox 49"/>
          <p:cNvSpPr txBox="1"/>
          <p:nvPr/>
        </p:nvSpPr>
        <p:spPr>
          <a:xfrm>
            <a:off x="1522882" y="3948229"/>
            <a:ext cx="915518"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وَأَنزَل</a:t>
            </a:r>
            <a:endParaRPr lang="en-US" sz="2800" dirty="0">
              <a:latin typeface="NikoshBAN" panose="02000000000000000000" pitchFamily="2" charset="0"/>
              <a:cs typeface="NikoshBAN" panose="02000000000000000000" pitchFamily="2" charset="0"/>
            </a:endParaRPr>
          </a:p>
        </p:txBody>
      </p:sp>
      <p:sp>
        <p:nvSpPr>
          <p:cNvPr id="51" name="TextBox 50"/>
          <p:cNvSpPr txBox="1"/>
          <p:nvPr/>
        </p:nvSpPr>
        <p:spPr>
          <a:xfrm>
            <a:off x="8305800" y="3362980"/>
            <a:ext cx="6661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بِنَاء</a:t>
            </a:r>
            <a:endParaRPr lang="en-US" sz="2800" dirty="0">
              <a:latin typeface="NikoshBAN" panose="02000000000000000000" pitchFamily="2" charset="0"/>
              <a:cs typeface="NikoshBAN" panose="02000000000000000000" pitchFamily="2" charset="0"/>
            </a:endParaRPr>
          </a:p>
        </p:txBody>
      </p:sp>
      <p:sp>
        <p:nvSpPr>
          <p:cNvPr id="52" name="TextBox 51"/>
          <p:cNvSpPr txBox="1"/>
          <p:nvPr/>
        </p:nvSpPr>
        <p:spPr>
          <a:xfrm>
            <a:off x="152400" y="3948229"/>
            <a:ext cx="1219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ছাঁদ স্বরুপ</a:t>
            </a:r>
            <a:endParaRPr lang="en-US" sz="2800" dirty="0">
              <a:latin typeface="NikoshBAN" panose="02000000000000000000" pitchFamily="2" charset="0"/>
              <a:cs typeface="NikoshBAN" panose="02000000000000000000" pitchFamily="2" charset="0"/>
            </a:endParaRPr>
          </a:p>
        </p:txBody>
      </p:sp>
      <p:sp>
        <p:nvSpPr>
          <p:cNvPr id="53" name="TextBox 52"/>
          <p:cNvSpPr txBox="1"/>
          <p:nvPr/>
        </p:nvSpPr>
        <p:spPr>
          <a:xfrm>
            <a:off x="168047" y="4537379"/>
            <a:ext cx="64165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مَاء</a:t>
            </a:r>
            <a:endParaRPr lang="en-US" sz="2800" dirty="0">
              <a:latin typeface="NikoshBAN" panose="02000000000000000000" pitchFamily="2" charset="0"/>
              <a:cs typeface="NikoshBAN" panose="02000000000000000000" pitchFamily="2" charset="0"/>
            </a:endParaRPr>
          </a:p>
        </p:txBody>
      </p:sp>
      <p:sp>
        <p:nvSpPr>
          <p:cNvPr id="54" name="TextBox 53"/>
          <p:cNvSpPr txBox="1"/>
          <p:nvPr/>
        </p:nvSpPr>
        <p:spPr>
          <a:xfrm>
            <a:off x="838200" y="4538322"/>
            <a:ext cx="685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পানি</a:t>
            </a:r>
            <a:endParaRPr lang="en-US" sz="2800" dirty="0">
              <a:latin typeface="NikoshBAN" panose="02000000000000000000" pitchFamily="2" charset="0"/>
              <a:cs typeface="NikoshBAN" panose="02000000000000000000" pitchFamily="2" charset="0"/>
            </a:endParaRPr>
          </a:p>
        </p:txBody>
      </p:sp>
      <p:sp>
        <p:nvSpPr>
          <p:cNvPr id="55" name="TextBox 54"/>
          <p:cNvSpPr txBox="1"/>
          <p:nvPr/>
        </p:nvSpPr>
        <p:spPr>
          <a:xfrm>
            <a:off x="6248400" y="4528866"/>
            <a:ext cx="107558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তা </a:t>
            </a:r>
            <a:r>
              <a:rPr lang="bn-BD" sz="2800" b="1" dirty="0">
                <a:latin typeface="Times New Roman" panose="02020603050405020304" pitchFamily="18"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56" name="TextBox 55"/>
          <p:cNvSpPr txBox="1"/>
          <p:nvPr/>
        </p:nvSpPr>
        <p:spPr>
          <a:xfrm>
            <a:off x="5715000" y="4519940"/>
            <a:ext cx="47996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بِهِ</a:t>
            </a:r>
            <a:endParaRPr lang="en-US" sz="2800" dirty="0">
              <a:latin typeface="NikoshBAN" panose="02000000000000000000" pitchFamily="2" charset="0"/>
              <a:cs typeface="NikoshBAN" panose="02000000000000000000" pitchFamily="2" charset="0"/>
            </a:endParaRPr>
          </a:p>
        </p:txBody>
      </p:sp>
      <p:sp>
        <p:nvSpPr>
          <p:cNvPr id="57" name="TextBox 56"/>
          <p:cNvSpPr txBox="1"/>
          <p:nvPr/>
        </p:nvSpPr>
        <p:spPr>
          <a:xfrm>
            <a:off x="2667000" y="4537379"/>
            <a:ext cx="295194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অতঃপর </a:t>
            </a:r>
            <a:r>
              <a:rPr lang="bn-BD" sz="2800" b="1" dirty="0">
                <a:latin typeface="Times New Roman" panose="02020603050405020304" pitchFamily="18" charset="0"/>
                <a:cs typeface="NikoshBAN" pitchFamily="2" charset="0"/>
              </a:rPr>
              <a:t>তিনি বের করেন</a:t>
            </a:r>
            <a:endParaRPr lang="en-US" sz="2800" dirty="0">
              <a:latin typeface="NikoshBAN" panose="02000000000000000000" pitchFamily="2" charset="0"/>
              <a:cs typeface="NikoshBAN" panose="02000000000000000000" pitchFamily="2" charset="0"/>
            </a:endParaRPr>
          </a:p>
        </p:txBody>
      </p:sp>
      <p:sp>
        <p:nvSpPr>
          <p:cNvPr id="58" name="TextBox 57"/>
          <p:cNvSpPr txBox="1"/>
          <p:nvPr/>
        </p:nvSpPr>
        <p:spPr>
          <a:xfrm>
            <a:off x="1600200" y="4537379"/>
            <a:ext cx="99059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فَأَخْرَجَ</a:t>
            </a:r>
            <a:endParaRPr lang="en-US" sz="2800" dirty="0">
              <a:latin typeface="NikoshBAN" panose="02000000000000000000" pitchFamily="2" charset="0"/>
              <a:cs typeface="NikoshBAN" panose="02000000000000000000" pitchFamily="2" charset="0"/>
            </a:endParaRPr>
          </a:p>
        </p:txBody>
      </p:sp>
      <p:sp>
        <p:nvSpPr>
          <p:cNvPr id="59" name="TextBox 58"/>
          <p:cNvSpPr txBox="1"/>
          <p:nvPr/>
        </p:nvSpPr>
        <p:spPr>
          <a:xfrm>
            <a:off x="7429500" y="4528866"/>
            <a:ext cx="154663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مِنَ الثَّمَرَاتِ</a:t>
            </a:r>
            <a:endParaRPr lang="en-US" sz="2800" b="1" dirty="0">
              <a:latin typeface="NikoshBAN" panose="02000000000000000000" pitchFamily="2" charset="0"/>
              <a:cs typeface="NikoshBAN" panose="02000000000000000000" pitchFamily="2" charset="0"/>
            </a:endParaRPr>
          </a:p>
        </p:txBody>
      </p:sp>
      <p:sp>
        <p:nvSpPr>
          <p:cNvPr id="60" name="TextBox 59"/>
          <p:cNvSpPr txBox="1"/>
          <p:nvPr/>
        </p:nvSpPr>
        <p:spPr>
          <a:xfrm>
            <a:off x="148641" y="5098511"/>
            <a:ext cx="1908759"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ফলমুল তা</a:t>
            </a:r>
            <a:r>
              <a:rPr lang="ar-SA" sz="2800" b="1" dirty="0" smtClean="0">
                <a:latin typeface="Times New Roman" panose="02020603050405020304" pitchFamily="18" charset="0"/>
                <a:cs typeface="NikoshBAN" pitchFamily="2" charset="0"/>
              </a:rPr>
              <a:t> </a:t>
            </a:r>
            <a:r>
              <a:rPr lang="bn-BD" sz="2800" b="1" dirty="0" smtClean="0">
                <a:latin typeface="Times New Roman" panose="02020603050405020304" pitchFamily="18"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61" name="TextBox 60"/>
          <p:cNvSpPr txBox="1"/>
          <p:nvPr/>
        </p:nvSpPr>
        <p:spPr>
          <a:xfrm>
            <a:off x="167691" y="5665620"/>
            <a:ext cx="348990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সুতরাং </a:t>
            </a:r>
            <a:r>
              <a:rPr lang="bn-BD" sz="2800" b="1" dirty="0">
                <a:latin typeface="Times New Roman" panose="02020603050405020304" pitchFamily="18" charset="0"/>
                <a:cs typeface="NikoshBAN" pitchFamily="2" charset="0"/>
              </a:rPr>
              <a:t>তোমরা সাব্যস্ত করোনা</a:t>
            </a:r>
            <a:endParaRPr lang="en-US" sz="2800" dirty="0">
              <a:latin typeface="NikoshBAN" panose="02000000000000000000" pitchFamily="2" charset="0"/>
              <a:cs typeface="NikoshBAN" panose="02000000000000000000" pitchFamily="2" charset="0"/>
            </a:endParaRPr>
          </a:p>
        </p:txBody>
      </p:sp>
      <p:sp>
        <p:nvSpPr>
          <p:cNvPr id="62" name="TextBox 61"/>
          <p:cNvSpPr txBox="1"/>
          <p:nvPr/>
        </p:nvSpPr>
        <p:spPr>
          <a:xfrm>
            <a:off x="6553200" y="5076418"/>
            <a:ext cx="1371600" cy="52322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فَلَا تَجْعَلُوْا</a:t>
            </a:r>
            <a:endParaRPr lang="en-US" sz="2800" b="1" dirty="0">
              <a:latin typeface="NikoshBAN" panose="02000000000000000000" pitchFamily="2" charset="0"/>
              <a:cs typeface="NikoshBAN" panose="02000000000000000000" pitchFamily="2" charset="0"/>
            </a:endParaRPr>
          </a:p>
        </p:txBody>
      </p:sp>
      <p:sp>
        <p:nvSpPr>
          <p:cNvPr id="63" name="TextBox 62"/>
          <p:cNvSpPr txBox="1"/>
          <p:nvPr/>
        </p:nvSpPr>
        <p:spPr>
          <a:xfrm>
            <a:off x="3581400" y="5092098"/>
            <a:ext cx="2743200" cy="523220"/>
          </a:xfrm>
          <a:prstGeom prst="rect">
            <a:avLst/>
          </a:prstGeom>
          <a:solidFill>
            <a:schemeClr val="accent5">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তোমাদের </a:t>
            </a:r>
            <a:r>
              <a:rPr lang="bn-BD" sz="2800" b="1" dirty="0">
                <a:latin typeface="Times New Roman" panose="02020603050405020304" pitchFamily="18" charset="0"/>
                <a:cs typeface="NikoshBAN" pitchFamily="2" charset="0"/>
              </a:rPr>
              <a:t>জন্য জীবিকা</a:t>
            </a:r>
            <a:endParaRPr lang="en-US" sz="2800" dirty="0">
              <a:latin typeface="NikoshBAN" panose="02000000000000000000" pitchFamily="2" charset="0"/>
              <a:cs typeface="NikoshBAN" panose="02000000000000000000" pitchFamily="2" charset="0"/>
            </a:endParaRPr>
          </a:p>
        </p:txBody>
      </p:sp>
      <p:sp>
        <p:nvSpPr>
          <p:cNvPr id="64" name="TextBox 63"/>
          <p:cNvSpPr txBox="1"/>
          <p:nvPr/>
        </p:nvSpPr>
        <p:spPr>
          <a:xfrm>
            <a:off x="2286000" y="5105400"/>
            <a:ext cx="107075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anose="02000000000000000000" pitchFamily="2" charset="0"/>
                <a:cs typeface="NikoshBAN" panose="02000000000000000000" pitchFamily="2" charset="0"/>
              </a:rPr>
              <a:t>رِزْقًالَّكُمْ</a:t>
            </a:r>
            <a:endParaRPr lang="en-US" sz="2800" b="1" dirty="0">
              <a:latin typeface="NikoshBAN" panose="02000000000000000000" pitchFamily="2" charset="0"/>
              <a:cs typeface="NikoshBAN" panose="02000000000000000000" pitchFamily="2" charset="0"/>
            </a:endParaRPr>
          </a:p>
        </p:txBody>
      </p:sp>
      <p:sp>
        <p:nvSpPr>
          <p:cNvPr id="65" name="TextBox 64"/>
          <p:cNvSpPr txBox="1"/>
          <p:nvPr/>
        </p:nvSpPr>
        <p:spPr>
          <a:xfrm>
            <a:off x="4953000" y="5715000"/>
            <a:ext cx="161912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আল্লাহর </a:t>
            </a:r>
            <a:r>
              <a:rPr lang="bn-BD" sz="2800" b="1" dirty="0">
                <a:latin typeface="Times New Roman" panose="02020603050405020304" pitchFamily="18" charset="0"/>
                <a:cs typeface="NikoshBAN" pitchFamily="2" charset="0"/>
              </a:rPr>
              <a:t>জন্য</a:t>
            </a:r>
            <a:endParaRPr lang="en-US" sz="2800" dirty="0">
              <a:latin typeface="NikoshBAN" panose="02000000000000000000" pitchFamily="2" charset="0"/>
              <a:cs typeface="NikoshBAN" panose="02000000000000000000" pitchFamily="2" charset="0"/>
            </a:endParaRPr>
          </a:p>
        </p:txBody>
      </p:sp>
      <p:sp>
        <p:nvSpPr>
          <p:cNvPr id="66" name="TextBox 65"/>
          <p:cNvSpPr txBox="1"/>
          <p:nvPr/>
        </p:nvSpPr>
        <p:spPr>
          <a:xfrm>
            <a:off x="6705600" y="5715000"/>
            <a:ext cx="840273"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اَنْدَادَا</a:t>
            </a:r>
            <a:endParaRPr lang="en-US" sz="2800" b="1" dirty="0">
              <a:latin typeface="NikoshBAN" panose="02000000000000000000" pitchFamily="2" charset="0"/>
              <a:cs typeface="NikoshBAN" panose="02000000000000000000" pitchFamily="2" charset="0"/>
            </a:endParaRPr>
          </a:p>
        </p:txBody>
      </p:sp>
      <p:sp>
        <p:nvSpPr>
          <p:cNvPr id="67" name="TextBox 66"/>
          <p:cNvSpPr txBox="1"/>
          <p:nvPr/>
        </p:nvSpPr>
        <p:spPr>
          <a:xfrm>
            <a:off x="3990851" y="5715000"/>
            <a:ext cx="58114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لِلَّهِ</a:t>
            </a:r>
            <a:endParaRPr lang="en-US" sz="2800" b="1" dirty="0">
              <a:latin typeface="NikoshBAN" panose="02000000000000000000" pitchFamily="2" charset="0"/>
              <a:cs typeface="NikoshBAN" panose="02000000000000000000" pitchFamily="2" charset="0"/>
            </a:endParaRPr>
          </a:p>
        </p:txBody>
      </p:sp>
      <p:sp>
        <p:nvSpPr>
          <p:cNvPr id="68" name="TextBox 67"/>
          <p:cNvSpPr txBox="1"/>
          <p:nvPr/>
        </p:nvSpPr>
        <p:spPr>
          <a:xfrm>
            <a:off x="1964259" y="6233732"/>
            <a:ext cx="222103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অথচ </a:t>
            </a:r>
            <a:r>
              <a:rPr lang="bn-BD" sz="2800" b="1" dirty="0">
                <a:latin typeface="Times New Roman" panose="02020603050405020304" pitchFamily="18" charset="0"/>
                <a:cs typeface="NikoshBAN" pitchFamily="2" charset="0"/>
              </a:rPr>
              <a:t>তোমরা জান </a:t>
            </a:r>
            <a:r>
              <a:rPr lang="bn-BD" sz="2800" b="1" dirty="0" smtClean="0">
                <a:latin typeface="Times New Roman" panose="02020603050405020304" pitchFamily="18"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69" name="TextBox 68"/>
          <p:cNvSpPr txBox="1"/>
          <p:nvPr/>
        </p:nvSpPr>
        <p:spPr>
          <a:xfrm>
            <a:off x="152400" y="6233732"/>
            <a:ext cx="166001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وَاَنْتُمْ تَعْلَمُوْنَ</a:t>
            </a:r>
            <a:endParaRPr lang="en-US" sz="2800" b="1" dirty="0">
              <a:latin typeface="NikoshBAN" panose="02000000000000000000" pitchFamily="2" charset="0"/>
              <a:cs typeface="NikoshBAN" panose="02000000000000000000" pitchFamily="2" charset="0"/>
            </a:endParaRPr>
          </a:p>
        </p:txBody>
      </p:sp>
      <p:sp>
        <p:nvSpPr>
          <p:cNvPr id="70" name="TextBox 69"/>
          <p:cNvSpPr txBox="1"/>
          <p:nvPr/>
        </p:nvSpPr>
        <p:spPr>
          <a:xfrm>
            <a:off x="7696200" y="5715000"/>
            <a:ext cx="115178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সমকক্ষ</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071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additive="base">
                                        <p:cTn id="103" dur="500" fill="hold"/>
                                        <p:tgtEl>
                                          <p:spTgt spid="21"/>
                                        </p:tgtEl>
                                        <p:attrNameLst>
                                          <p:attrName>ppt_x</p:attrName>
                                        </p:attrNameLst>
                                      </p:cBhvr>
                                      <p:tavLst>
                                        <p:tav tm="0">
                                          <p:val>
                                            <p:strVal val="#ppt_x"/>
                                          </p:val>
                                        </p:tav>
                                        <p:tav tm="100000">
                                          <p:val>
                                            <p:strVal val="#ppt_x"/>
                                          </p:val>
                                        </p:tav>
                                      </p:tavLst>
                                    </p:anim>
                                    <p:anim calcmode="lin" valueType="num">
                                      <p:cBhvr additive="base">
                                        <p:cTn id="10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0"/>
                                        </p:tgtEl>
                                        <p:attrNameLst>
                                          <p:attrName>style.visibility</p:attrName>
                                        </p:attrNameLst>
                                      </p:cBhvr>
                                      <p:to>
                                        <p:strVal val="visible"/>
                                      </p:to>
                                    </p:set>
                                    <p:anim calcmode="lin" valueType="num">
                                      <p:cBhvr additive="base">
                                        <p:cTn id="109" dur="500" fill="hold"/>
                                        <p:tgtEl>
                                          <p:spTgt spid="40"/>
                                        </p:tgtEl>
                                        <p:attrNameLst>
                                          <p:attrName>ppt_x</p:attrName>
                                        </p:attrNameLst>
                                      </p:cBhvr>
                                      <p:tavLst>
                                        <p:tav tm="0">
                                          <p:val>
                                            <p:strVal val="#ppt_x"/>
                                          </p:val>
                                        </p:tav>
                                        <p:tav tm="100000">
                                          <p:val>
                                            <p:strVal val="#ppt_x"/>
                                          </p:val>
                                        </p:tav>
                                      </p:tavLst>
                                    </p:anim>
                                    <p:anim calcmode="lin" valueType="num">
                                      <p:cBhvr additive="base">
                                        <p:cTn id="11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500" fill="hold"/>
                                        <p:tgtEl>
                                          <p:spTgt spid="41"/>
                                        </p:tgtEl>
                                        <p:attrNameLst>
                                          <p:attrName>ppt_x</p:attrName>
                                        </p:attrNameLst>
                                      </p:cBhvr>
                                      <p:tavLst>
                                        <p:tav tm="0">
                                          <p:val>
                                            <p:strVal val="#ppt_x"/>
                                          </p:val>
                                        </p:tav>
                                        <p:tav tm="100000">
                                          <p:val>
                                            <p:strVal val="#ppt_x"/>
                                          </p:val>
                                        </p:tav>
                                      </p:tavLst>
                                    </p:anim>
                                    <p:anim calcmode="lin" valueType="num">
                                      <p:cBhvr additive="base">
                                        <p:cTn id="11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43"/>
                                        </p:tgtEl>
                                        <p:attrNameLst>
                                          <p:attrName>style.visibility</p:attrName>
                                        </p:attrNameLst>
                                      </p:cBhvr>
                                      <p:to>
                                        <p:strVal val="visible"/>
                                      </p:to>
                                    </p:set>
                                    <p:anim calcmode="lin" valueType="num">
                                      <p:cBhvr additive="base">
                                        <p:cTn id="121" dur="500" fill="hold"/>
                                        <p:tgtEl>
                                          <p:spTgt spid="43"/>
                                        </p:tgtEl>
                                        <p:attrNameLst>
                                          <p:attrName>ppt_x</p:attrName>
                                        </p:attrNameLst>
                                      </p:cBhvr>
                                      <p:tavLst>
                                        <p:tav tm="0">
                                          <p:val>
                                            <p:strVal val="#ppt_x"/>
                                          </p:val>
                                        </p:tav>
                                        <p:tav tm="100000">
                                          <p:val>
                                            <p:strVal val="#ppt_x"/>
                                          </p:val>
                                        </p:tav>
                                      </p:tavLst>
                                    </p:anim>
                                    <p:anim calcmode="lin" valueType="num">
                                      <p:cBhvr additive="base">
                                        <p:cTn id="12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500" fill="hold"/>
                                        <p:tgtEl>
                                          <p:spTgt spid="44"/>
                                        </p:tgtEl>
                                        <p:attrNameLst>
                                          <p:attrName>ppt_x</p:attrName>
                                        </p:attrNameLst>
                                      </p:cBhvr>
                                      <p:tavLst>
                                        <p:tav tm="0">
                                          <p:val>
                                            <p:strVal val="#ppt_x"/>
                                          </p:val>
                                        </p:tav>
                                        <p:tav tm="100000">
                                          <p:val>
                                            <p:strVal val="#ppt_x"/>
                                          </p:val>
                                        </p:tav>
                                      </p:tavLst>
                                    </p:anim>
                                    <p:anim calcmode="lin" valueType="num">
                                      <p:cBhvr additive="base">
                                        <p:cTn id="12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2"/>
                                        </p:tgtEl>
                                        <p:attrNameLst>
                                          <p:attrName>style.visibility</p:attrName>
                                        </p:attrNameLst>
                                      </p:cBhvr>
                                      <p:to>
                                        <p:strVal val="visible"/>
                                      </p:to>
                                    </p:set>
                                    <p:anim calcmode="lin" valueType="num">
                                      <p:cBhvr additive="base">
                                        <p:cTn id="133" dur="500" fill="hold"/>
                                        <p:tgtEl>
                                          <p:spTgt spid="42"/>
                                        </p:tgtEl>
                                        <p:attrNameLst>
                                          <p:attrName>ppt_x</p:attrName>
                                        </p:attrNameLst>
                                      </p:cBhvr>
                                      <p:tavLst>
                                        <p:tav tm="0">
                                          <p:val>
                                            <p:strVal val="#ppt_x"/>
                                          </p:val>
                                        </p:tav>
                                        <p:tav tm="100000">
                                          <p:val>
                                            <p:strVal val="#ppt_x"/>
                                          </p:val>
                                        </p:tav>
                                      </p:tavLst>
                                    </p:anim>
                                    <p:anim calcmode="lin" valueType="num">
                                      <p:cBhvr additive="base">
                                        <p:cTn id="13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6"/>
                                        </p:tgtEl>
                                        <p:attrNameLst>
                                          <p:attrName>style.visibility</p:attrName>
                                        </p:attrNameLst>
                                      </p:cBhvr>
                                      <p:to>
                                        <p:strVal val="visible"/>
                                      </p:to>
                                    </p:set>
                                    <p:anim calcmode="lin" valueType="num">
                                      <p:cBhvr additive="base">
                                        <p:cTn id="139" dur="500" fill="hold"/>
                                        <p:tgtEl>
                                          <p:spTgt spid="46"/>
                                        </p:tgtEl>
                                        <p:attrNameLst>
                                          <p:attrName>ppt_x</p:attrName>
                                        </p:attrNameLst>
                                      </p:cBhvr>
                                      <p:tavLst>
                                        <p:tav tm="0">
                                          <p:val>
                                            <p:strVal val="#ppt_x"/>
                                          </p:val>
                                        </p:tav>
                                        <p:tav tm="100000">
                                          <p:val>
                                            <p:strVal val="#ppt_x"/>
                                          </p:val>
                                        </p:tav>
                                      </p:tavLst>
                                    </p:anim>
                                    <p:anim calcmode="lin" valueType="num">
                                      <p:cBhvr additive="base">
                                        <p:cTn id="14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47"/>
                                        </p:tgtEl>
                                        <p:attrNameLst>
                                          <p:attrName>style.visibility</p:attrName>
                                        </p:attrNameLst>
                                      </p:cBhvr>
                                      <p:to>
                                        <p:strVal val="visible"/>
                                      </p:to>
                                    </p:set>
                                    <p:anim calcmode="lin" valueType="num">
                                      <p:cBhvr additive="base">
                                        <p:cTn id="145" dur="500" fill="hold"/>
                                        <p:tgtEl>
                                          <p:spTgt spid="47"/>
                                        </p:tgtEl>
                                        <p:attrNameLst>
                                          <p:attrName>ppt_x</p:attrName>
                                        </p:attrNameLst>
                                      </p:cBhvr>
                                      <p:tavLst>
                                        <p:tav tm="0">
                                          <p:val>
                                            <p:strVal val="#ppt_x"/>
                                          </p:val>
                                        </p:tav>
                                        <p:tav tm="100000">
                                          <p:val>
                                            <p:strVal val="#ppt_x"/>
                                          </p:val>
                                        </p:tav>
                                      </p:tavLst>
                                    </p:anim>
                                    <p:anim calcmode="lin" valueType="num">
                                      <p:cBhvr additive="base">
                                        <p:cTn id="14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45"/>
                                        </p:tgtEl>
                                        <p:attrNameLst>
                                          <p:attrName>style.visibility</p:attrName>
                                        </p:attrNameLst>
                                      </p:cBhvr>
                                      <p:to>
                                        <p:strVal val="visible"/>
                                      </p:to>
                                    </p:set>
                                    <p:anim calcmode="lin" valueType="num">
                                      <p:cBhvr additive="base">
                                        <p:cTn id="151" dur="500" fill="hold"/>
                                        <p:tgtEl>
                                          <p:spTgt spid="45"/>
                                        </p:tgtEl>
                                        <p:attrNameLst>
                                          <p:attrName>ppt_x</p:attrName>
                                        </p:attrNameLst>
                                      </p:cBhvr>
                                      <p:tavLst>
                                        <p:tav tm="0">
                                          <p:val>
                                            <p:strVal val="#ppt_x"/>
                                          </p:val>
                                        </p:tav>
                                        <p:tav tm="100000">
                                          <p:val>
                                            <p:strVal val="#ppt_x"/>
                                          </p:val>
                                        </p:tav>
                                      </p:tavLst>
                                    </p:anim>
                                    <p:anim calcmode="lin" valueType="num">
                                      <p:cBhvr additive="base">
                                        <p:cTn id="15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48"/>
                                        </p:tgtEl>
                                        <p:attrNameLst>
                                          <p:attrName>style.visibility</p:attrName>
                                        </p:attrNameLst>
                                      </p:cBhvr>
                                      <p:to>
                                        <p:strVal val="visible"/>
                                      </p:to>
                                    </p:set>
                                    <p:anim calcmode="lin" valueType="num">
                                      <p:cBhvr additive="base">
                                        <p:cTn id="157" dur="500" fill="hold"/>
                                        <p:tgtEl>
                                          <p:spTgt spid="48"/>
                                        </p:tgtEl>
                                        <p:attrNameLst>
                                          <p:attrName>ppt_x</p:attrName>
                                        </p:attrNameLst>
                                      </p:cBhvr>
                                      <p:tavLst>
                                        <p:tav tm="0">
                                          <p:val>
                                            <p:strVal val="#ppt_x"/>
                                          </p:val>
                                        </p:tav>
                                        <p:tav tm="100000">
                                          <p:val>
                                            <p:strVal val="#ppt_x"/>
                                          </p:val>
                                        </p:tav>
                                      </p:tavLst>
                                    </p:anim>
                                    <p:anim calcmode="lin" valueType="num">
                                      <p:cBhvr additive="base">
                                        <p:cTn id="15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49"/>
                                        </p:tgtEl>
                                        <p:attrNameLst>
                                          <p:attrName>style.visibility</p:attrName>
                                        </p:attrNameLst>
                                      </p:cBhvr>
                                      <p:to>
                                        <p:strVal val="visible"/>
                                      </p:to>
                                    </p:set>
                                    <p:anim calcmode="lin" valueType="num">
                                      <p:cBhvr additive="base">
                                        <p:cTn id="163" dur="500" fill="hold"/>
                                        <p:tgtEl>
                                          <p:spTgt spid="49"/>
                                        </p:tgtEl>
                                        <p:attrNameLst>
                                          <p:attrName>ppt_x</p:attrName>
                                        </p:attrNameLst>
                                      </p:cBhvr>
                                      <p:tavLst>
                                        <p:tav tm="0">
                                          <p:val>
                                            <p:strVal val="#ppt_x"/>
                                          </p:val>
                                        </p:tav>
                                        <p:tav tm="100000">
                                          <p:val>
                                            <p:strVal val="#ppt_x"/>
                                          </p:val>
                                        </p:tav>
                                      </p:tavLst>
                                    </p:anim>
                                    <p:anim calcmode="lin" valueType="num">
                                      <p:cBhvr additive="base">
                                        <p:cTn id="16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51"/>
                                        </p:tgtEl>
                                        <p:attrNameLst>
                                          <p:attrName>style.visibility</p:attrName>
                                        </p:attrNameLst>
                                      </p:cBhvr>
                                      <p:to>
                                        <p:strVal val="visible"/>
                                      </p:to>
                                    </p:set>
                                    <p:anim calcmode="lin" valueType="num">
                                      <p:cBhvr additive="base">
                                        <p:cTn id="169" dur="500" fill="hold"/>
                                        <p:tgtEl>
                                          <p:spTgt spid="51"/>
                                        </p:tgtEl>
                                        <p:attrNameLst>
                                          <p:attrName>ppt_x</p:attrName>
                                        </p:attrNameLst>
                                      </p:cBhvr>
                                      <p:tavLst>
                                        <p:tav tm="0">
                                          <p:val>
                                            <p:strVal val="#ppt_x"/>
                                          </p:val>
                                        </p:tav>
                                        <p:tav tm="100000">
                                          <p:val>
                                            <p:strVal val="#ppt_x"/>
                                          </p:val>
                                        </p:tav>
                                      </p:tavLst>
                                    </p:anim>
                                    <p:anim calcmode="lin" valueType="num">
                                      <p:cBhvr additive="base">
                                        <p:cTn id="170"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52"/>
                                        </p:tgtEl>
                                        <p:attrNameLst>
                                          <p:attrName>style.visibility</p:attrName>
                                        </p:attrNameLst>
                                      </p:cBhvr>
                                      <p:to>
                                        <p:strVal val="visible"/>
                                      </p:to>
                                    </p:set>
                                    <p:anim calcmode="lin" valueType="num">
                                      <p:cBhvr additive="base">
                                        <p:cTn id="175" dur="500" fill="hold"/>
                                        <p:tgtEl>
                                          <p:spTgt spid="52"/>
                                        </p:tgtEl>
                                        <p:attrNameLst>
                                          <p:attrName>ppt_x</p:attrName>
                                        </p:attrNameLst>
                                      </p:cBhvr>
                                      <p:tavLst>
                                        <p:tav tm="0">
                                          <p:val>
                                            <p:strVal val="#ppt_x"/>
                                          </p:val>
                                        </p:tav>
                                        <p:tav tm="100000">
                                          <p:val>
                                            <p:strVal val="#ppt_x"/>
                                          </p:val>
                                        </p:tav>
                                      </p:tavLst>
                                    </p:anim>
                                    <p:anim calcmode="lin" valueType="num">
                                      <p:cBhvr additive="base">
                                        <p:cTn id="176"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50"/>
                                        </p:tgtEl>
                                        <p:attrNameLst>
                                          <p:attrName>style.visibility</p:attrName>
                                        </p:attrNameLst>
                                      </p:cBhvr>
                                      <p:to>
                                        <p:strVal val="visible"/>
                                      </p:to>
                                    </p:set>
                                    <p:anim calcmode="lin" valueType="num">
                                      <p:cBhvr additive="base">
                                        <p:cTn id="181" dur="500" fill="hold"/>
                                        <p:tgtEl>
                                          <p:spTgt spid="50"/>
                                        </p:tgtEl>
                                        <p:attrNameLst>
                                          <p:attrName>ppt_x</p:attrName>
                                        </p:attrNameLst>
                                      </p:cBhvr>
                                      <p:tavLst>
                                        <p:tav tm="0">
                                          <p:val>
                                            <p:strVal val="#ppt_x"/>
                                          </p:val>
                                        </p:tav>
                                        <p:tav tm="100000">
                                          <p:val>
                                            <p:strVal val="#ppt_x"/>
                                          </p:val>
                                        </p:tav>
                                      </p:tavLst>
                                    </p:anim>
                                    <p:anim calcmode="lin" valueType="num">
                                      <p:cBhvr additive="base">
                                        <p:cTn id="18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35"/>
                                        </p:tgtEl>
                                        <p:attrNameLst>
                                          <p:attrName>style.visibility</p:attrName>
                                        </p:attrNameLst>
                                      </p:cBhvr>
                                      <p:to>
                                        <p:strVal val="visible"/>
                                      </p:to>
                                    </p:set>
                                    <p:anim calcmode="lin" valueType="num">
                                      <p:cBhvr additive="base">
                                        <p:cTn id="187" dur="500" fill="hold"/>
                                        <p:tgtEl>
                                          <p:spTgt spid="35"/>
                                        </p:tgtEl>
                                        <p:attrNameLst>
                                          <p:attrName>ppt_x</p:attrName>
                                        </p:attrNameLst>
                                      </p:cBhvr>
                                      <p:tavLst>
                                        <p:tav tm="0">
                                          <p:val>
                                            <p:strVal val="#ppt_x"/>
                                          </p:val>
                                        </p:tav>
                                        <p:tav tm="100000">
                                          <p:val>
                                            <p:strVal val="#ppt_x"/>
                                          </p:val>
                                        </p:tav>
                                      </p:tavLst>
                                    </p:anim>
                                    <p:anim calcmode="lin" valueType="num">
                                      <p:cBhvr additive="base">
                                        <p:cTn id="18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36"/>
                                        </p:tgtEl>
                                        <p:attrNameLst>
                                          <p:attrName>style.visibility</p:attrName>
                                        </p:attrNameLst>
                                      </p:cBhvr>
                                      <p:to>
                                        <p:strVal val="visible"/>
                                      </p:to>
                                    </p:set>
                                    <p:anim calcmode="lin" valueType="num">
                                      <p:cBhvr additive="base">
                                        <p:cTn id="193" dur="500" fill="hold"/>
                                        <p:tgtEl>
                                          <p:spTgt spid="36"/>
                                        </p:tgtEl>
                                        <p:attrNameLst>
                                          <p:attrName>ppt_x</p:attrName>
                                        </p:attrNameLst>
                                      </p:cBhvr>
                                      <p:tavLst>
                                        <p:tav tm="0">
                                          <p:val>
                                            <p:strVal val="#ppt_x"/>
                                          </p:val>
                                        </p:tav>
                                        <p:tav tm="100000">
                                          <p:val>
                                            <p:strVal val="#ppt_x"/>
                                          </p:val>
                                        </p:tav>
                                      </p:tavLst>
                                    </p:anim>
                                    <p:anim calcmode="lin" valueType="num">
                                      <p:cBhvr additive="base">
                                        <p:cTn id="19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34"/>
                                        </p:tgtEl>
                                        <p:attrNameLst>
                                          <p:attrName>style.visibility</p:attrName>
                                        </p:attrNameLst>
                                      </p:cBhvr>
                                      <p:to>
                                        <p:strVal val="visible"/>
                                      </p:to>
                                    </p:set>
                                    <p:anim calcmode="lin" valueType="num">
                                      <p:cBhvr additive="base">
                                        <p:cTn id="199" dur="500" fill="hold"/>
                                        <p:tgtEl>
                                          <p:spTgt spid="34"/>
                                        </p:tgtEl>
                                        <p:attrNameLst>
                                          <p:attrName>ppt_x</p:attrName>
                                        </p:attrNameLst>
                                      </p:cBhvr>
                                      <p:tavLst>
                                        <p:tav tm="0">
                                          <p:val>
                                            <p:strVal val="#ppt_x"/>
                                          </p:val>
                                        </p:tav>
                                        <p:tav tm="100000">
                                          <p:val>
                                            <p:strVal val="#ppt_x"/>
                                          </p:val>
                                        </p:tav>
                                      </p:tavLst>
                                    </p:anim>
                                    <p:anim calcmode="lin" valueType="num">
                                      <p:cBhvr additive="base">
                                        <p:cTn id="20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53"/>
                                        </p:tgtEl>
                                        <p:attrNameLst>
                                          <p:attrName>style.visibility</p:attrName>
                                        </p:attrNameLst>
                                      </p:cBhvr>
                                      <p:to>
                                        <p:strVal val="visible"/>
                                      </p:to>
                                    </p:set>
                                    <p:anim calcmode="lin" valueType="num">
                                      <p:cBhvr additive="base">
                                        <p:cTn id="205" dur="500" fill="hold"/>
                                        <p:tgtEl>
                                          <p:spTgt spid="53"/>
                                        </p:tgtEl>
                                        <p:attrNameLst>
                                          <p:attrName>ppt_x</p:attrName>
                                        </p:attrNameLst>
                                      </p:cBhvr>
                                      <p:tavLst>
                                        <p:tav tm="0">
                                          <p:val>
                                            <p:strVal val="#ppt_x"/>
                                          </p:val>
                                        </p:tav>
                                        <p:tav tm="100000">
                                          <p:val>
                                            <p:strVal val="#ppt_x"/>
                                          </p:val>
                                        </p:tav>
                                      </p:tavLst>
                                    </p:anim>
                                    <p:anim calcmode="lin" valueType="num">
                                      <p:cBhvr additive="base">
                                        <p:cTn id="206"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0" nodeType="clickEffect">
                                  <p:stCondLst>
                                    <p:cond delay="0"/>
                                  </p:stCondLst>
                                  <p:childTnLst>
                                    <p:set>
                                      <p:cBhvr>
                                        <p:cTn id="210" dur="1" fill="hold">
                                          <p:stCondLst>
                                            <p:cond delay="0"/>
                                          </p:stCondLst>
                                        </p:cTn>
                                        <p:tgtEl>
                                          <p:spTgt spid="54"/>
                                        </p:tgtEl>
                                        <p:attrNameLst>
                                          <p:attrName>style.visibility</p:attrName>
                                        </p:attrNameLst>
                                      </p:cBhvr>
                                      <p:to>
                                        <p:strVal val="visible"/>
                                      </p:to>
                                    </p:set>
                                    <p:anim calcmode="lin" valueType="num">
                                      <p:cBhvr additive="base">
                                        <p:cTn id="211" dur="500" fill="hold"/>
                                        <p:tgtEl>
                                          <p:spTgt spid="54"/>
                                        </p:tgtEl>
                                        <p:attrNameLst>
                                          <p:attrName>ppt_x</p:attrName>
                                        </p:attrNameLst>
                                      </p:cBhvr>
                                      <p:tavLst>
                                        <p:tav tm="0">
                                          <p:val>
                                            <p:strVal val="#ppt_x"/>
                                          </p:val>
                                        </p:tav>
                                        <p:tav tm="100000">
                                          <p:val>
                                            <p:strVal val="#ppt_x"/>
                                          </p:val>
                                        </p:tav>
                                      </p:tavLst>
                                    </p:anim>
                                    <p:anim calcmode="lin" valueType="num">
                                      <p:cBhvr additive="base">
                                        <p:cTn id="21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grpId="0" nodeType="clickEffect">
                                  <p:stCondLst>
                                    <p:cond delay="0"/>
                                  </p:stCondLst>
                                  <p:childTnLst>
                                    <p:set>
                                      <p:cBhvr>
                                        <p:cTn id="216" dur="1" fill="hold">
                                          <p:stCondLst>
                                            <p:cond delay="0"/>
                                          </p:stCondLst>
                                        </p:cTn>
                                        <p:tgtEl>
                                          <p:spTgt spid="58"/>
                                        </p:tgtEl>
                                        <p:attrNameLst>
                                          <p:attrName>style.visibility</p:attrName>
                                        </p:attrNameLst>
                                      </p:cBhvr>
                                      <p:to>
                                        <p:strVal val="visible"/>
                                      </p:to>
                                    </p:set>
                                    <p:anim calcmode="lin" valueType="num">
                                      <p:cBhvr additive="base">
                                        <p:cTn id="217" dur="500" fill="hold"/>
                                        <p:tgtEl>
                                          <p:spTgt spid="58"/>
                                        </p:tgtEl>
                                        <p:attrNameLst>
                                          <p:attrName>ppt_x</p:attrName>
                                        </p:attrNameLst>
                                      </p:cBhvr>
                                      <p:tavLst>
                                        <p:tav tm="0">
                                          <p:val>
                                            <p:strVal val="#ppt_x"/>
                                          </p:val>
                                        </p:tav>
                                        <p:tav tm="100000">
                                          <p:val>
                                            <p:strVal val="#ppt_x"/>
                                          </p:val>
                                        </p:tav>
                                      </p:tavLst>
                                    </p:anim>
                                    <p:anim calcmode="lin" valueType="num">
                                      <p:cBhvr additive="base">
                                        <p:cTn id="218"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grpId="0" nodeType="clickEffect">
                                  <p:stCondLst>
                                    <p:cond delay="0"/>
                                  </p:stCondLst>
                                  <p:childTnLst>
                                    <p:set>
                                      <p:cBhvr>
                                        <p:cTn id="222" dur="1" fill="hold">
                                          <p:stCondLst>
                                            <p:cond delay="0"/>
                                          </p:stCondLst>
                                        </p:cTn>
                                        <p:tgtEl>
                                          <p:spTgt spid="57"/>
                                        </p:tgtEl>
                                        <p:attrNameLst>
                                          <p:attrName>style.visibility</p:attrName>
                                        </p:attrNameLst>
                                      </p:cBhvr>
                                      <p:to>
                                        <p:strVal val="visible"/>
                                      </p:to>
                                    </p:set>
                                    <p:anim calcmode="lin" valueType="num">
                                      <p:cBhvr additive="base">
                                        <p:cTn id="223" dur="500" fill="hold"/>
                                        <p:tgtEl>
                                          <p:spTgt spid="57"/>
                                        </p:tgtEl>
                                        <p:attrNameLst>
                                          <p:attrName>ppt_x</p:attrName>
                                        </p:attrNameLst>
                                      </p:cBhvr>
                                      <p:tavLst>
                                        <p:tav tm="0">
                                          <p:val>
                                            <p:strVal val="#ppt_x"/>
                                          </p:val>
                                        </p:tav>
                                        <p:tav tm="100000">
                                          <p:val>
                                            <p:strVal val="#ppt_x"/>
                                          </p:val>
                                        </p:tav>
                                      </p:tavLst>
                                    </p:anim>
                                    <p:anim calcmode="lin" valueType="num">
                                      <p:cBhvr additive="base">
                                        <p:cTn id="224"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56"/>
                                        </p:tgtEl>
                                        <p:attrNameLst>
                                          <p:attrName>style.visibility</p:attrName>
                                        </p:attrNameLst>
                                      </p:cBhvr>
                                      <p:to>
                                        <p:strVal val="visible"/>
                                      </p:to>
                                    </p:set>
                                    <p:anim calcmode="lin" valueType="num">
                                      <p:cBhvr additive="base">
                                        <p:cTn id="229" dur="500" fill="hold"/>
                                        <p:tgtEl>
                                          <p:spTgt spid="56"/>
                                        </p:tgtEl>
                                        <p:attrNameLst>
                                          <p:attrName>ppt_x</p:attrName>
                                        </p:attrNameLst>
                                      </p:cBhvr>
                                      <p:tavLst>
                                        <p:tav tm="0">
                                          <p:val>
                                            <p:strVal val="#ppt_x"/>
                                          </p:val>
                                        </p:tav>
                                        <p:tav tm="100000">
                                          <p:val>
                                            <p:strVal val="#ppt_x"/>
                                          </p:val>
                                        </p:tav>
                                      </p:tavLst>
                                    </p:anim>
                                    <p:anim calcmode="lin" valueType="num">
                                      <p:cBhvr additive="base">
                                        <p:cTn id="230"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grpId="0" nodeType="clickEffect">
                                  <p:stCondLst>
                                    <p:cond delay="0"/>
                                  </p:stCondLst>
                                  <p:childTnLst>
                                    <p:set>
                                      <p:cBhvr>
                                        <p:cTn id="234" dur="1" fill="hold">
                                          <p:stCondLst>
                                            <p:cond delay="0"/>
                                          </p:stCondLst>
                                        </p:cTn>
                                        <p:tgtEl>
                                          <p:spTgt spid="55"/>
                                        </p:tgtEl>
                                        <p:attrNameLst>
                                          <p:attrName>style.visibility</p:attrName>
                                        </p:attrNameLst>
                                      </p:cBhvr>
                                      <p:to>
                                        <p:strVal val="visible"/>
                                      </p:to>
                                    </p:set>
                                    <p:anim calcmode="lin" valueType="num">
                                      <p:cBhvr additive="base">
                                        <p:cTn id="235" dur="500" fill="hold"/>
                                        <p:tgtEl>
                                          <p:spTgt spid="55"/>
                                        </p:tgtEl>
                                        <p:attrNameLst>
                                          <p:attrName>ppt_x</p:attrName>
                                        </p:attrNameLst>
                                      </p:cBhvr>
                                      <p:tavLst>
                                        <p:tav tm="0">
                                          <p:val>
                                            <p:strVal val="#ppt_x"/>
                                          </p:val>
                                        </p:tav>
                                        <p:tav tm="100000">
                                          <p:val>
                                            <p:strVal val="#ppt_x"/>
                                          </p:val>
                                        </p:tav>
                                      </p:tavLst>
                                    </p:anim>
                                    <p:anim calcmode="lin" valueType="num">
                                      <p:cBhvr additive="base">
                                        <p:cTn id="236"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4" fill="hold" grpId="0" nodeType="clickEffect">
                                  <p:stCondLst>
                                    <p:cond delay="0"/>
                                  </p:stCondLst>
                                  <p:childTnLst>
                                    <p:set>
                                      <p:cBhvr>
                                        <p:cTn id="240" dur="1" fill="hold">
                                          <p:stCondLst>
                                            <p:cond delay="0"/>
                                          </p:stCondLst>
                                        </p:cTn>
                                        <p:tgtEl>
                                          <p:spTgt spid="59"/>
                                        </p:tgtEl>
                                        <p:attrNameLst>
                                          <p:attrName>style.visibility</p:attrName>
                                        </p:attrNameLst>
                                      </p:cBhvr>
                                      <p:to>
                                        <p:strVal val="visible"/>
                                      </p:to>
                                    </p:set>
                                    <p:anim calcmode="lin" valueType="num">
                                      <p:cBhvr additive="base">
                                        <p:cTn id="241" dur="500" fill="hold"/>
                                        <p:tgtEl>
                                          <p:spTgt spid="59"/>
                                        </p:tgtEl>
                                        <p:attrNameLst>
                                          <p:attrName>ppt_x</p:attrName>
                                        </p:attrNameLst>
                                      </p:cBhvr>
                                      <p:tavLst>
                                        <p:tav tm="0">
                                          <p:val>
                                            <p:strVal val="#ppt_x"/>
                                          </p:val>
                                        </p:tav>
                                        <p:tav tm="100000">
                                          <p:val>
                                            <p:strVal val="#ppt_x"/>
                                          </p:val>
                                        </p:tav>
                                      </p:tavLst>
                                    </p:anim>
                                    <p:anim calcmode="lin" valueType="num">
                                      <p:cBhvr additive="base">
                                        <p:cTn id="242"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2" presetClass="entr" presetSubtype="4" fill="hold" grpId="0" nodeType="clickEffect">
                                  <p:stCondLst>
                                    <p:cond delay="0"/>
                                  </p:stCondLst>
                                  <p:childTnLst>
                                    <p:set>
                                      <p:cBhvr>
                                        <p:cTn id="246" dur="1" fill="hold">
                                          <p:stCondLst>
                                            <p:cond delay="0"/>
                                          </p:stCondLst>
                                        </p:cTn>
                                        <p:tgtEl>
                                          <p:spTgt spid="60"/>
                                        </p:tgtEl>
                                        <p:attrNameLst>
                                          <p:attrName>style.visibility</p:attrName>
                                        </p:attrNameLst>
                                      </p:cBhvr>
                                      <p:to>
                                        <p:strVal val="visible"/>
                                      </p:to>
                                    </p:set>
                                    <p:anim calcmode="lin" valueType="num">
                                      <p:cBhvr additive="base">
                                        <p:cTn id="247" dur="500" fill="hold"/>
                                        <p:tgtEl>
                                          <p:spTgt spid="60"/>
                                        </p:tgtEl>
                                        <p:attrNameLst>
                                          <p:attrName>ppt_x</p:attrName>
                                        </p:attrNameLst>
                                      </p:cBhvr>
                                      <p:tavLst>
                                        <p:tav tm="0">
                                          <p:val>
                                            <p:strVal val="#ppt_x"/>
                                          </p:val>
                                        </p:tav>
                                        <p:tav tm="100000">
                                          <p:val>
                                            <p:strVal val="#ppt_x"/>
                                          </p:val>
                                        </p:tav>
                                      </p:tavLst>
                                    </p:anim>
                                    <p:anim calcmode="lin" valueType="num">
                                      <p:cBhvr additive="base">
                                        <p:cTn id="24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grpId="0" nodeType="clickEffect">
                                  <p:stCondLst>
                                    <p:cond delay="0"/>
                                  </p:stCondLst>
                                  <p:childTnLst>
                                    <p:set>
                                      <p:cBhvr>
                                        <p:cTn id="252" dur="1" fill="hold">
                                          <p:stCondLst>
                                            <p:cond delay="0"/>
                                          </p:stCondLst>
                                        </p:cTn>
                                        <p:tgtEl>
                                          <p:spTgt spid="64"/>
                                        </p:tgtEl>
                                        <p:attrNameLst>
                                          <p:attrName>style.visibility</p:attrName>
                                        </p:attrNameLst>
                                      </p:cBhvr>
                                      <p:to>
                                        <p:strVal val="visible"/>
                                      </p:to>
                                    </p:set>
                                    <p:anim calcmode="lin" valueType="num">
                                      <p:cBhvr additive="base">
                                        <p:cTn id="253" dur="500" fill="hold"/>
                                        <p:tgtEl>
                                          <p:spTgt spid="64"/>
                                        </p:tgtEl>
                                        <p:attrNameLst>
                                          <p:attrName>ppt_x</p:attrName>
                                        </p:attrNameLst>
                                      </p:cBhvr>
                                      <p:tavLst>
                                        <p:tav tm="0">
                                          <p:val>
                                            <p:strVal val="#ppt_x"/>
                                          </p:val>
                                        </p:tav>
                                        <p:tav tm="100000">
                                          <p:val>
                                            <p:strVal val="#ppt_x"/>
                                          </p:val>
                                        </p:tav>
                                      </p:tavLst>
                                    </p:anim>
                                    <p:anim calcmode="lin" valueType="num">
                                      <p:cBhvr additive="base">
                                        <p:cTn id="254"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63"/>
                                        </p:tgtEl>
                                        <p:attrNameLst>
                                          <p:attrName>style.visibility</p:attrName>
                                        </p:attrNameLst>
                                      </p:cBhvr>
                                      <p:to>
                                        <p:strVal val="visible"/>
                                      </p:to>
                                    </p:set>
                                    <p:anim calcmode="lin" valueType="num">
                                      <p:cBhvr additive="base">
                                        <p:cTn id="259" dur="500" fill="hold"/>
                                        <p:tgtEl>
                                          <p:spTgt spid="63"/>
                                        </p:tgtEl>
                                        <p:attrNameLst>
                                          <p:attrName>ppt_x</p:attrName>
                                        </p:attrNameLst>
                                      </p:cBhvr>
                                      <p:tavLst>
                                        <p:tav tm="0">
                                          <p:val>
                                            <p:strVal val="#ppt_x"/>
                                          </p:val>
                                        </p:tav>
                                        <p:tav tm="100000">
                                          <p:val>
                                            <p:strVal val="#ppt_x"/>
                                          </p:val>
                                        </p:tav>
                                      </p:tavLst>
                                    </p:anim>
                                    <p:anim calcmode="lin" valueType="num">
                                      <p:cBhvr additive="base">
                                        <p:cTn id="260"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62"/>
                                        </p:tgtEl>
                                        <p:attrNameLst>
                                          <p:attrName>style.visibility</p:attrName>
                                        </p:attrNameLst>
                                      </p:cBhvr>
                                      <p:to>
                                        <p:strVal val="visible"/>
                                      </p:to>
                                    </p:set>
                                    <p:anim calcmode="lin" valueType="num">
                                      <p:cBhvr additive="base">
                                        <p:cTn id="265" dur="500" fill="hold"/>
                                        <p:tgtEl>
                                          <p:spTgt spid="62"/>
                                        </p:tgtEl>
                                        <p:attrNameLst>
                                          <p:attrName>ppt_x</p:attrName>
                                        </p:attrNameLst>
                                      </p:cBhvr>
                                      <p:tavLst>
                                        <p:tav tm="0">
                                          <p:val>
                                            <p:strVal val="#ppt_x"/>
                                          </p:val>
                                        </p:tav>
                                        <p:tav tm="100000">
                                          <p:val>
                                            <p:strVal val="#ppt_x"/>
                                          </p:val>
                                        </p:tav>
                                      </p:tavLst>
                                    </p:anim>
                                    <p:anim calcmode="lin" valueType="num">
                                      <p:cBhvr additive="base">
                                        <p:cTn id="266"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 presetClass="entr" presetSubtype="4" fill="hold" grpId="0" nodeType="clickEffect">
                                  <p:stCondLst>
                                    <p:cond delay="0"/>
                                  </p:stCondLst>
                                  <p:childTnLst>
                                    <p:set>
                                      <p:cBhvr>
                                        <p:cTn id="270" dur="1" fill="hold">
                                          <p:stCondLst>
                                            <p:cond delay="0"/>
                                          </p:stCondLst>
                                        </p:cTn>
                                        <p:tgtEl>
                                          <p:spTgt spid="61"/>
                                        </p:tgtEl>
                                        <p:attrNameLst>
                                          <p:attrName>style.visibility</p:attrName>
                                        </p:attrNameLst>
                                      </p:cBhvr>
                                      <p:to>
                                        <p:strVal val="visible"/>
                                      </p:to>
                                    </p:set>
                                    <p:anim calcmode="lin" valueType="num">
                                      <p:cBhvr additive="base">
                                        <p:cTn id="271" dur="500" fill="hold"/>
                                        <p:tgtEl>
                                          <p:spTgt spid="61"/>
                                        </p:tgtEl>
                                        <p:attrNameLst>
                                          <p:attrName>ppt_x</p:attrName>
                                        </p:attrNameLst>
                                      </p:cBhvr>
                                      <p:tavLst>
                                        <p:tav tm="0">
                                          <p:val>
                                            <p:strVal val="#ppt_x"/>
                                          </p:val>
                                        </p:tav>
                                        <p:tav tm="100000">
                                          <p:val>
                                            <p:strVal val="#ppt_x"/>
                                          </p:val>
                                        </p:tav>
                                      </p:tavLst>
                                    </p:anim>
                                    <p:anim calcmode="lin" valueType="num">
                                      <p:cBhvr additive="base">
                                        <p:cTn id="272"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273" fill="hold">
                      <p:stCondLst>
                        <p:cond delay="indefinite"/>
                      </p:stCondLst>
                      <p:childTnLst>
                        <p:par>
                          <p:cTn id="274" fill="hold">
                            <p:stCondLst>
                              <p:cond delay="0"/>
                            </p:stCondLst>
                            <p:childTnLst>
                              <p:par>
                                <p:cTn id="275" presetID="2" presetClass="entr" presetSubtype="4" fill="hold" grpId="0" nodeType="clickEffect">
                                  <p:stCondLst>
                                    <p:cond delay="0"/>
                                  </p:stCondLst>
                                  <p:childTnLst>
                                    <p:set>
                                      <p:cBhvr>
                                        <p:cTn id="276" dur="1" fill="hold">
                                          <p:stCondLst>
                                            <p:cond delay="0"/>
                                          </p:stCondLst>
                                        </p:cTn>
                                        <p:tgtEl>
                                          <p:spTgt spid="67"/>
                                        </p:tgtEl>
                                        <p:attrNameLst>
                                          <p:attrName>style.visibility</p:attrName>
                                        </p:attrNameLst>
                                      </p:cBhvr>
                                      <p:to>
                                        <p:strVal val="visible"/>
                                      </p:to>
                                    </p:set>
                                    <p:anim calcmode="lin" valueType="num">
                                      <p:cBhvr additive="base">
                                        <p:cTn id="277" dur="500" fill="hold"/>
                                        <p:tgtEl>
                                          <p:spTgt spid="67"/>
                                        </p:tgtEl>
                                        <p:attrNameLst>
                                          <p:attrName>ppt_x</p:attrName>
                                        </p:attrNameLst>
                                      </p:cBhvr>
                                      <p:tavLst>
                                        <p:tav tm="0">
                                          <p:val>
                                            <p:strVal val="#ppt_x"/>
                                          </p:val>
                                        </p:tav>
                                        <p:tav tm="100000">
                                          <p:val>
                                            <p:strVal val="#ppt_x"/>
                                          </p:val>
                                        </p:tav>
                                      </p:tavLst>
                                    </p:anim>
                                    <p:anim calcmode="lin" valueType="num">
                                      <p:cBhvr additive="base">
                                        <p:cTn id="278"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279" fill="hold">
                      <p:stCondLst>
                        <p:cond delay="indefinite"/>
                      </p:stCondLst>
                      <p:childTnLst>
                        <p:par>
                          <p:cTn id="280" fill="hold">
                            <p:stCondLst>
                              <p:cond delay="0"/>
                            </p:stCondLst>
                            <p:childTnLst>
                              <p:par>
                                <p:cTn id="281" presetID="2" presetClass="entr" presetSubtype="4" fill="hold" grpId="0" nodeType="clickEffect">
                                  <p:stCondLst>
                                    <p:cond delay="0"/>
                                  </p:stCondLst>
                                  <p:childTnLst>
                                    <p:set>
                                      <p:cBhvr>
                                        <p:cTn id="282" dur="1" fill="hold">
                                          <p:stCondLst>
                                            <p:cond delay="0"/>
                                          </p:stCondLst>
                                        </p:cTn>
                                        <p:tgtEl>
                                          <p:spTgt spid="65"/>
                                        </p:tgtEl>
                                        <p:attrNameLst>
                                          <p:attrName>style.visibility</p:attrName>
                                        </p:attrNameLst>
                                      </p:cBhvr>
                                      <p:to>
                                        <p:strVal val="visible"/>
                                      </p:to>
                                    </p:set>
                                    <p:anim calcmode="lin" valueType="num">
                                      <p:cBhvr additive="base">
                                        <p:cTn id="283" dur="500" fill="hold"/>
                                        <p:tgtEl>
                                          <p:spTgt spid="65"/>
                                        </p:tgtEl>
                                        <p:attrNameLst>
                                          <p:attrName>ppt_x</p:attrName>
                                        </p:attrNameLst>
                                      </p:cBhvr>
                                      <p:tavLst>
                                        <p:tav tm="0">
                                          <p:val>
                                            <p:strVal val="#ppt_x"/>
                                          </p:val>
                                        </p:tav>
                                        <p:tav tm="100000">
                                          <p:val>
                                            <p:strVal val="#ppt_x"/>
                                          </p:val>
                                        </p:tav>
                                      </p:tavLst>
                                    </p:anim>
                                    <p:anim calcmode="lin" valueType="num">
                                      <p:cBhvr additive="base">
                                        <p:cTn id="284"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2" presetClass="entr" presetSubtype="4" fill="hold" grpId="0" nodeType="clickEffect">
                                  <p:stCondLst>
                                    <p:cond delay="0"/>
                                  </p:stCondLst>
                                  <p:childTnLst>
                                    <p:set>
                                      <p:cBhvr>
                                        <p:cTn id="288" dur="1" fill="hold">
                                          <p:stCondLst>
                                            <p:cond delay="0"/>
                                          </p:stCondLst>
                                        </p:cTn>
                                        <p:tgtEl>
                                          <p:spTgt spid="66"/>
                                        </p:tgtEl>
                                        <p:attrNameLst>
                                          <p:attrName>style.visibility</p:attrName>
                                        </p:attrNameLst>
                                      </p:cBhvr>
                                      <p:to>
                                        <p:strVal val="visible"/>
                                      </p:to>
                                    </p:set>
                                    <p:anim calcmode="lin" valueType="num">
                                      <p:cBhvr additive="base">
                                        <p:cTn id="289" dur="500" fill="hold"/>
                                        <p:tgtEl>
                                          <p:spTgt spid="66"/>
                                        </p:tgtEl>
                                        <p:attrNameLst>
                                          <p:attrName>ppt_x</p:attrName>
                                        </p:attrNameLst>
                                      </p:cBhvr>
                                      <p:tavLst>
                                        <p:tav tm="0">
                                          <p:val>
                                            <p:strVal val="#ppt_x"/>
                                          </p:val>
                                        </p:tav>
                                        <p:tav tm="100000">
                                          <p:val>
                                            <p:strVal val="#ppt_x"/>
                                          </p:val>
                                        </p:tav>
                                      </p:tavLst>
                                    </p:anim>
                                    <p:anim calcmode="lin" valueType="num">
                                      <p:cBhvr additive="base">
                                        <p:cTn id="290"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291" fill="hold">
                      <p:stCondLst>
                        <p:cond delay="indefinite"/>
                      </p:stCondLst>
                      <p:childTnLst>
                        <p:par>
                          <p:cTn id="292" fill="hold">
                            <p:stCondLst>
                              <p:cond delay="0"/>
                            </p:stCondLst>
                            <p:childTnLst>
                              <p:par>
                                <p:cTn id="293" presetID="2" presetClass="entr" presetSubtype="4" fill="hold" grpId="0" nodeType="clickEffect">
                                  <p:stCondLst>
                                    <p:cond delay="0"/>
                                  </p:stCondLst>
                                  <p:childTnLst>
                                    <p:set>
                                      <p:cBhvr>
                                        <p:cTn id="294" dur="1" fill="hold">
                                          <p:stCondLst>
                                            <p:cond delay="0"/>
                                          </p:stCondLst>
                                        </p:cTn>
                                        <p:tgtEl>
                                          <p:spTgt spid="70"/>
                                        </p:tgtEl>
                                        <p:attrNameLst>
                                          <p:attrName>style.visibility</p:attrName>
                                        </p:attrNameLst>
                                      </p:cBhvr>
                                      <p:to>
                                        <p:strVal val="visible"/>
                                      </p:to>
                                    </p:set>
                                    <p:anim calcmode="lin" valueType="num">
                                      <p:cBhvr additive="base">
                                        <p:cTn id="295" dur="500" fill="hold"/>
                                        <p:tgtEl>
                                          <p:spTgt spid="70"/>
                                        </p:tgtEl>
                                        <p:attrNameLst>
                                          <p:attrName>ppt_x</p:attrName>
                                        </p:attrNameLst>
                                      </p:cBhvr>
                                      <p:tavLst>
                                        <p:tav tm="0">
                                          <p:val>
                                            <p:strVal val="#ppt_x"/>
                                          </p:val>
                                        </p:tav>
                                        <p:tav tm="100000">
                                          <p:val>
                                            <p:strVal val="#ppt_x"/>
                                          </p:val>
                                        </p:tav>
                                      </p:tavLst>
                                    </p:anim>
                                    <p:anim calcmode="lin" valueType="num">
                                      <p:cBhvr additive="base">
                                        <p:cTn id="296"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297" fill="hold">
                      <p:stCondLst>
                        <p:cond delay="indefinite"/>
                      </p:stCondLst>
                      <p:childTnLst>
                        <p:par>
                          <p:cTn id="298" fill="hold">
                            <p:stCondLst>
                              <p:cond delay="0"/>
                            </p:stCondLst>
                            <p:childTnLst>
                              <p:par>
                                <p:cTn id="299" presetID="2" presetClass="entr" presetSubtype="4" fill="hold" grpId="0" nodeType="clickEffect">
                                  <p:stCondLst>
                                    <p:cond delay="0"/>
                                  </p:stCondLst>
                                  <p:childTnLst>
                                    <p:set>
                                      <p:cBhvr>
                                        <p:cTn id="300" dur="1" fill="hold">
                                          <p:stCondLst>
                                            <p:cond delay="0"/>
                                          </p:stCondLst>
                                        </p:cTn>
                                        <p:tgtEl>
                                          <p:spTgt spid="69"/>
                                        </p:tgtEl>
                                        <p:attrNameLst>
                                          <p:attrName>style.visibility</p:attrName>
                                        </p:attrNameLst>
                                      </p:cBhvr>
                                      <p:to>
                                        <p:strVal val="visible"/>
                                      </p:to>
                                    </p:set>
                                    <p:anim calcmode="lin" valueType="num">
                                      <p:cBhvr additive="base">
                                        <p:cTn id="301" dur="500" fill="hold"/>
                                        <p:tgtEl>
                                          <p:spTgt spid="69"/>
                                        </p:tgtEl>
                                        <p:attrNameLst>
                                          <p:attrName>ppt_x</p:attrName>
                                        </p:attrNameLst>
                                      </p:cBhvr>
                                      <p:tavLst>
                                        <p:tav tm="0">
                                          <p:val>
                                            <p:strVal val="#ppt_x"/>
                                          </p:val>
                                        </p:tav>
                                        <p:tav tm="100000">
                                          <p:val>
                                            <p:strVal val="#ppt_x"/>
                                          </p:val>
                                        </p:tav>
                                      </p:tavLst>
                                    </p:anim>
                                    <p:anim calcmode="lin" valueType="num">
                                      <p:cBhvr additive="base">
                                        <p:cTn id="302"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303" fill="hold">
                      <p:stCondLst>
                        <p:cond delay="indefinite"/>
                      </p:stCondLst>
                      <p:childTnLst>
                        <p:par>
                          <p:cTn id="304" fill="hold">
                            <p:stCondLst>
                              <p:cond delay="0"/>
                            </p:stCondLst>
                            <p:childTnLst>
                              <p:par>
                                <p:cTn id="305" presetID="2" presetClass="entr" presetSubtype="4" fill="hold" grpId="0" nodeType="clickEffect">
                                  <p:stCondLst>
                                    <p:cond delay="0"/>
                                  </p:stCondLst>
                                  <p:childTnLst>
                                    <p:set>
                                      <p:cBhvr>
                                        <p:cTn id="306" dur="1" fill="hold">
                                          <p:stCondLst>
                                            <p:cond delay="0"/>
                                          </p:stCondLst>
                                        </p:cTn>
                                        <p:tgtEl>
                                          <p:spTgt spid="68"/>
                                        </p:tgtEl>
                                        <p:attrNameLst>
                                          <p:attrName>style.visibility</p:attrName>
                                        </p:attrNameLst>
                                      </p:cBhvr>
                                      <p:to>
                                        <p:strVal val="visible"/>
                                      </p:to>
                                    </p:set>
                                    <p:anim calcmode="lin" valueType="num">
                                      <p:cBhvr additive="base">
                                        <p:cTn id="307" dur="500" fill="hold"/>
                                        <p:tgtEl>
                                          <p:spTgt spid="68"/>
                                        </p:tgtEl>
                                        <p:attrNameLst>
                                          <p:attrName>ppt_x</p:attrName>
                                        </p:attrNameLst>
                                      </p:cBhvr>
                                      <p:tavLst>
                                        <p:tav tm="0">
                                          <p:val>
                                            <p:strVal val="#ppt_x"/>
                                          </p:val>
                                        </p:tav>
                                        <p:tav tm="100000">
                                          <p:val>
                                            <p:strVal val="#ppt_x"/>
                                          </p:val>
                                        </p:tav>
                                      </p:tavLst>
                                    </p:anim>
                                    <p:anim calcmode="lin" valueType="num">
                                      <p:cBhvr additive="base">
                                        <p:cTn id="308"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34" grpId="0" animBg="1"/>
      <p:bldP spid="35" grpId="0" animBg="1"/>
      <p:bldP spid="36"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2057400"/>
            <a:ext cx="80772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3600" b="1" dirty="0" smtClean="0">
                <a:solidFill>
                  <a:schemeClr val="accent5"/>
                </a:solidFill>
                <a:latin typeface="NikoshBAN" pitchFamily="2" charset="0"/>
                <a:cs typeface="NikoshBAN" pitchFamily="2" charset="0"/>
              </a:rPr>
              <a:t>২। </a:t>
            </a:r>
            <a:r>
              <a:rPr lang="bn-BD" sz="3600" b="1" dirty="0" smtClean="0">
                <a:latin typeface="NikoshBAN" pitchFamily="2" charset="0"/>
                <a:cs typeface="NikoshBAN" pitchFamily="2" charset="0"/>
              </a:rPr>
              <a:t>কুরআ</a:t>
            </a:r>
            <a:r>
              <a:rPr lang="en-US" sz="3600" b="1" dirty="0" err="1" smtClean="0">
                <a:latin typeface="NikoshBAN" pitchFamily="2" charset="0"/>
                <a:cs typeface="NikoshBAN" pitchFamily="2" charset="0"/>
              </a:rPr>
              <a:t>নের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ব্যাপারে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কোন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সন্দেহ</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পোষণ</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করা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যাবে</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না</a:t>
            </a:r>
            <a:r>
              <a:rPr lang="en-US" sz="3600" b="1" dirty="0" smtClean="0">
                <a:latin typeface="NikoshBAN" pitchFamily="2" charset="0"/>
                <a:cs typeface="NikoshBAN" pitchFamily="2" charset="0"/>
              </a:rPr>
              <a:t>।</a:t>
            </a:r>
            <a:endParaRPr lang="en-US" sz="3600" b="1" dirty="0">
              <a:latin typeface="NikoshBAN" pitchFamily="2" charset="0"/>
              <a:cs typeface="NikoshBAN" pitchFamily="2" charset="0"/>
            </a:endParaRPr>
          </a:p>
        </p:txBody>
      </p:sp>
      <p:sp>
        <p:nvSpPr>
          <p:cNvPr id="4" name="Rectangle 3"/>
          <p:cNvSpPr/>
          <p:nvPr/>
        </p:nvSpPr>
        <p:spPr>
          <a:xfrm>
            <a:off x="3276600" y="304800"/>
            <a:ext cx="2877940" cy="70788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a:spAutoFit/>
          </a:bodyPr>
          <a:lstStyle/>
          <a:p>
            <a:r>
              <a:rPr lang="bn-BD" sz="4000" b="1" dirty="0">
                <a:solidFill>
                  <a:srgbClr val="00B050"/>
                </a:solidFill>
                <a:latin typeface="NikoshBAN" pitchFamily="2" charset="0"/>
                <a:cs typeface="NikoshBAN" pitchFamily="2" charset="0"/>
              </a:rPr>
              <a:t>আয়াতের শিক্ষা</a:t>
            </a:r>
            <a:endParaRPr lang="en-US" sz="4000" b="1" dirty="0"/>
          </a:p>
        </p:txBody>
      </p:sp>
      <p:sp>
        <p:nvSpPr>
          <p:cNvPr id="6" name="Rectangle 5"/>
          <p:cNvSpPr/>
          <p:nvPr/>
        </p:nvSpPr>
        <p:spPr>
          <a:xfrm>
            <a:off x="527049" y="1219200"/>
            <a:ext cx="7645042" cy="707886"/>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none">
            <a:spAutoFit/>
          </a:bodyPr>
          <a:lstStyle/>
          <a:p>
            <a:r>
              <a:rPr lang="bn-BD" sz="4000" b="1" dirty="0">
                <a:solidFill>
                  <a:srgbClr val="4F81BD"/>
                </a:solidFill>
                <a:latin typeface="NikoshBAN" pitchFamily="2" charset="0"/>
                <a:cs typeface="NikoshBAN" pitchFamily="2" charset="0"/>
              </a:rPr>
              <a:t>১। </a:t>
            </a:r>
            <a:r>
              <a:rPr lang="en-US" sz="4000" b="1" dirty="0" err="1" smtClean="0">
                <a:solidFill>
                  <a:srgbClr val="4F81BD"/>
                </a:solidFill>
                <a:latin typeface="NikoshBAN" pitchFamily="2" charset="0"/>
                <a:cs typeface="NikoshBAN" pitchFamily="2" charset="0"/>
              </a:rPr>
              <a:t>ইবাদত</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করতে</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হবে</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একমাত্র</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আল্লাহ</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তায়ালার</a:t>
            </a:r>
            <a:r>
              <a:rPr lang="en-US" sz="4000" b="1" dirty="0" smtClean="0">
                <a:solidFill>
                  <a:srgbClr val="4F81BD"/>
                </a:solidFill>
                <a:latin typeface="NikoshBAN" pitchFamily="2" charset="0"/>
                <a:cs typeface="NikoshBAN" pitchFamily="2" charset="0"/>
              </a:rPr>
              <a:t>।</a:t>
            </a:r>
            <a:endParaRPr lang="en-US" sz="4000" b="1" dirty="0"/>
          </a:p>
        </p:txBody>
      </p:sp>
      <p:sp>
        <p:nvSpPr>
          <p:cNvPr id="7" name="Title 1"/>
          <p:cNvSpPr txBox="1">
            <a:spLocks/>
          </p:cNvSpPr>
          <p:nvPr/>
        </p:nvSpPr>
        <p:spPr>
          <a:xfrm>
            <a:off x="526211" y="2971800"/>
            <a:ext cx="6588834" cy="646173"/>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b="1" dirty="0" smtClean="0">
                <a:solidFill>
                  <a:schemeClr val="accent2">
                    <a:lumMod val="75000"/>
                  </a:schemeClr>
                </a:solidFill>
                <a:latin typeface="NikoshBAN" pitchFamily="2" charset="0"/>
                <a:cs typeface="NikoshBAN" pitchFamily="2" charset="0"/>
              </a:rPr>
              <a:t>৩। </a:t>
            </a:r>
            <a:r>
              <a:rPr lang="en-US" b="1" dirty="0" err="1" smtClean="0">
                <a:solidFill>
                  <a:schemeClr val="accent2">
                    <a:lumMod val="75000"/>
                  </a:schemeClr>
                </a:solidFill>
                <a:latin typeface="NikoshBAN" pitchFamily="2" charset="0"/>
                <a:cs typeface="NikoshBAN" pitchFamily="2" charset="0"/>
              </a:rPr>
              <a:t>জাহান্নামের</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আগুনকে</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ভয়</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করতে</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হবে</a:t>
            </a:r>
            <a:r>
              <a:rPr lang="en-US" b="1" dirty="0" smtClean="0">
                <a:solidFill>
                  <a:schemeClr val="accent2">
                    <a:lumMod val="75000"/>
                  </a:schemeClr>
                </a:solidFill>
                <a:latin typeface="NikoshBAN" pitchFamily="2" charset="0"/>
                <a:cs typeface="NikoshBAN" pitchFamily="2" charset="0"/>
              </a:rPr>
              <a:t>।</a:t>
            </a:r>
            <a:endParaRPr lang="en-US" b="1" dirty="0">
              <a:latin typeface="NikoshBAN" pitchFamily="2" charset="0"/>
              <a:cs typeface="NikoshBAN" pitchFamily="2" charset="0"/>
            </a:endParaRPr>
          </a:p>
        </p:txBody>
      </p:sp>
      <p:sp>
        <p:nvSpPr>
          <p:cNvPr id="8" name="Title 1"/>
          <p:cNvSpPr txBox="1">
            <a:spLocks/>
          </p:cNvSpPr>
          <p:nvPr/>
        </p:nvSpPr>
        <p:spPr>
          <a:xfrm>
            <a:off x="533400" y="3733800"/>
            <a:ext cx="8458199" cy="604567"/>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3200" b="1" dirty="0" smtClean="0">
                <a:solidFill>
                  <a:schemeClr val="accent4">
                    <a:lumMod val="75000"/>
                  </a:schemeClr>
                </a:solidFill>
                <a:latin typeface="NikoshBAN" pitchFamily="2" charset="0"/>
                <a:cs typeface="NikoshBAN" pitchFamily="2" charset="0"/>
              </a:rPr>
              <a:t>৪। </a:t>
            </a:r>
            <a:r>
              <a:rPr lang="en-US" sz="3200" b="1" dirty="0" err="1" smtClean="0">
                <a:solidFill>
                  <a:schemeClr val="accent4">
                    <a:lumMod val="75000"/>
                  </a:schemeClr>
                </a:solidFill>
                <a:latin typeface="NikoshBAN" pitchFamily="2" charset="0"/>
                <a:cs typeface="NikoshBAN" pitchFamily="2" charset="0"/>
              </a:rPr>
              <a:t>যারা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ঈমান</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আনে</a:t>
            </a:r>
            <a:r>
              <a:rPr lang="en-US" sz="3200" b="1" dirty="0" smtClean="0">
                <a:solidFill>
                  <a:schemeClr val="accent4">
                    <a:lumMod val="75000"/>
                  </a:schemeClr>
                </a:solidFill>
                <a:latin typeface="NikoshBAN" pitchFamily="2" charset="0"/>
                <a:cs typeface="NikoshBAN" pitchFamily="2" charset="0"/>
              </a:rPr>
              <a:t> ও </a:t>
            </a:r>
            <a:r>
              <a:rPr lang="en-US" sz="3200" b="1" dirty="0" err="1" smtClean="0">
                <a:solidFill>
                  <a:schemeClr val="accent4">
                    <a:lumMod val="75000"/>
                  </a:schemeClr>
                </a:solidFill>
                <a:latin typeface="NikoshBAN" pitchFamily="2" charset="0"/>
                <a:cs typeface="NikoshBAN" pitchFamily="2" charset="0"/>
              </a:rPr>
              <a:t>সৎকাজ</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করে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তাদের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জন্য</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রয়েছে</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সুসংবাদ</a:t>
            </a:r>
            <a:r>
              <a:rPr lang="en-US" sz="3200" b="1" dirty="0" smtClean="0">
                <a:solidFill>
                  <a:schemeClr val="accent4">
                    <a:lumMod val="75000"/>
                  </a:schemeClr>
                </a:solidFill>
                <a:latin typeface="NikoshBAN" pitchFamily="2" charset="0"/>
                <a:cs typeface="NikoshBAN" pitchFamily="2" charset="0"/>
              </a:rPr>
              <a:t>।</a:t>
            </a:r>
            <a:endParaRPr lang="en-US" sz="3200" b="1" dirty="0">
              <a:latin typeface="NikoshBAN" pitchFamily="2" charset="0"/>
              <a:cs typeface="NikoshBAN" pitchFamily="2" charset="0"/>
            </a:endParaRPr>
          </a:p>
        </p:txBody>
      </p:sp>
      <p:sp>
        <p:nvSpPr>
          <p:cNvPr id="9" name="Title 1"/>
          <p:cNvSpPr txBox="1">
            <a:spLocks/>
          </p:cNvSpPr>
          <p:nvPr/>
        </p:nvSpPr>
        <p:spPr>
          <a:xfrm>
            <a:off x="523336" y="4572000"/>
            <a:ext cx="7427033" cy="533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4000" b="1" dirty="0" smtClean="0">
                <a:solidFill>
                  <a:schemeClr val="accent3">
                    <a:lumMod val="50000"/>
                  </a:schemeClr>
                </a:solidFill>
                <a:latin typeface="NikoshBAN" pitchFamily="2" charset="0"/>
                <a:cs typeface="NikoshBAN" pitchFamily="2" charset="0"/>
              </a:rPr>
              <a:t>৫। </a:t>
            </a:r>
            <a:r>
              <a:rPr lang="en-US" sz="4000" b="1" dirty="0" err="1" smtClean="0">
                <a:solidFill>
                  <a:schemeClr val="accent3">
                    <a:lumMod val="50000"/>
                  </a:schemeClr>
                </a:solidFill>
                <a:latin typeface="NikoshBAN" pitchFamily="2" charset="0"/>
                <a:cs typeface="NikoshBAN" pitchFamily="2" charset="0"/>
              </a:rPr>
              <a:t>জান্নাতে</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সকল</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ধরণের</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ফল</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খেতে</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দেয়া</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হবে</a:t>
            </a:r>
            <a:r>
              <a:rPr lang="en-US" sz="4000" b="1" dirty="0" smtClean="0">
                <a:solidFill>
                  <a:schemeClr val="accent3">
                    <a:lumMod val="50000"/>
                  </a:schemeClr>
                </a:solidFill>
                <a:latin typeface="NikoshBAN" pitchFamily="2" charset="0"/>
                <a:cs typeface="NikoshBAN" pitchFamily="2" charset="0"/>
              </a:rPr>
              <a:t>।</a:t>
            </a:r>
            <a:endParaRPr lang="en-US" sz="4000" b="1" dirty="0">
              <a:latin typeface="NikoshBAN" pitchFamily="2" charset="0"/>
              <a:cs typeface="NikoshBAN" pitchFamily="2" charset="0"/>
            </a:endParaRPr>
          </a:p>
        </p:txBody>
      </p:sp>
      <p:sp>
        <p:nvSpPr>
          <p:cNvPr id="10" name="Title 1"/>
          <p:cNvSpPr txBox="1">
            <a:spLocks/>
          </p:cNvSpPr>
          <p:nvPr/>
        </p:nvSpPr>
        <p:spPr>
          <a:xfrm>
            <a:off x="483295" y="5334000"/>
            <a:ext cx="8464550" cy="60960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2800" b="1" dirty="0" smtClean="0">
                <a:latin typeface="NikoshBAN" pitchFamily="2" charset="0"/>
                <a:cs typeface="NikoshBAN" pitchFamily="2" charset="0"/>
              </a:rPr>
              <a:t>৬। আ</a:t>
            </a:r>
            <a:r>
              <a:rPr lang="en-US" sz="2800" b="1" dirty="0" err="1" smtClean="0">
                <a:latin typeface="NikoshBAN" pitchFamily="2" charset="0"/>
                <a:cs typeface="NikoshBAN" pitchFamily="2" charset="0"/>
              </a:rPr>
              <a:t>মরা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আল্লাহর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কাছ</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থেকে</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এসেছি</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আবার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কাছেই</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ফিরে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যেতে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হবে</a:t>
            </a:r>
            <a:r>
              <a:rPr lang="en-US" sz="2800" b="1" dirty="0" smtClean="0">
                <a:latin typeface="NikoshBAN" pitchFamily="2" charset="0"/>
                <a:cs typeface="NikoshBAN" pitchFamily="2" charset="0"/>
              </a:rPr>
              <a:t>।</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circle(in)">
                                      <p:cBhvr>
                                        <p:cTn id="31" dur="2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heel(1)">
                                      <p:cBhvr>
                                        <p:cTn id="36" dur="2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533400"/>
            <a:ext cx="3810000" cy="11430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a:normAutofit fontScale="90000"/>
          </a:bodyPr>
          <a:lstStyle/>
          <a:p>
            <a:r>
              <a:rPr lang="bn-IN" sz="9800" b="1" dirty="0" smtClean="0">
                <a:solidFill>
                  <a:schemeClr val="accent1">
                    <a:lumMod val="75000"/>
                  </a:schemeClr>
                </a:solidFill>
                <a:latin typeface="NikoshBAN" pitchFamily="2" charset="0"/>
                <a:cs typeface="NikoshBAN" pitchFamily="2" charset="0"/>
              </a:rPr>
              <a:t>মূ</a:t>
            </a:r>
            <a:r>
              <a:rPr lang="bn-BD" sz="9800" b="1" dirty="0" smtClean="0">
                <a:solidFill>
                  <a:schemeClr val="accent1">
                    <a:lumMod val="75000"/>
                  </a:schemeClr>
                </a:solidFill>
                <a:latin typeface="NikoshBAN" pitchFamily="2" charset="0"/>
                <a:cs typeface="NikoshBAN" pitchFamily="2" charset="0"/>
              </a:rPr>
              <a:t>ল্যায়</a:t>
            </a:r>
            <a:r>
              <a:rPr lang="bn-IN" sz="9800" b="1" dirty="0" smtClean="0">
                <a:solidFill>
                  <a:schemeClr val="accent1">
                    <a:lumMod val="75000"/>
                  </a:schemeClr>
                </a:solidFill>
                <a:latin typeface="NikoshBAN" pitchFamily="2" charset="0"/>
                <a:cs typeface="NikoshBAN" pitchFamily="2" charset="0"/>
              </a:rPr>
              <a:t>ন</a:t>
            </a:r>
            <a:r>
              <a:rPr lang="bn-BD" sz="9800"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3" name="TextBox 2"/>
          <p:cNvSpPr txBox="1"/>
          <p:nvPr/>
        </p:nvSpPr>
        <p:spPr>
          <a:xfrm>
            <a:off x="304801" y="2571749"/>
            <a:ext cx="4343397" cy="584775"/>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bn-BD" sz="3200" b="1" dirty="0" smtClean="0">
                <a:solidFill>
                  <a:schemeClr val="accent4"/>
                </a:solidFill>
                <a:latin typeface="NikoshBAN" pitchFamily="2" charset="0"/>
                <a:cs typeface="NikoshBAN" pitchFamily="2" charset="0"/>
              </a:rPr>
              <a:t>১। </a:t>
            </a:r>
            <a:r>
              <a:rPr lang="ar-SA" sz="3200" b="1" dirty="0">
                <a:solidFill>
                  <a:prstClr val="black"/>
                </a:solidFill>
                <a:latin typeface="NikoshBAN" pitchFamily="2" charset="0"/>
              </a:rPr>
              <a:t>يَنقُضُونَ</a:t>
            </a:r>
            <a:r>
              <a:rPr lang="bn-BD" sz="3200" b="1" dirty="0" smtClean="0">
                <a:solidFill>
                  <a:schemeClr val="accent4"/>
                </a:solidFill>
                <a:latin typeface="NikoshBAN" pitchFamily="2" charset="0"/>
                <a:cs typeface="NikoshBAN" pitchFamily="2" charset="0"/>
              </a:rPr>
              <a:t>  শব্দের অর্থ </a:t>
            </a:r>
            <a:r>
              <a:rPr lang="bn-IN" sz="3200" b="1" dirty="0" smtClean="0">
                <a:solidFill>
                  <a:schemeClr val="accent4"/>
                </a:solidFill>
                <a:latin typeface="NikoshBAN" pitchFamily="2" charset="0"/>
                <a:cs typeface="NikoshBAN" pitchFamily="2" charset="0"/>
              </a:rPr>
              <a:t>কী</a:t>
            </a:r>
            <a:r>
              <a:rPr lang="bn-BD" sz="3200" b="1" dirty="0" smtClean="0">
                <a:solidFill>
                  <a:schemeClr val="accent4"/>
                </a:solidFill>
                <a:latin typeface="NikoshBAN" pitchFamily="2" charset="0"/>
                <a:cs typeface="NikoshBAN" pitchFamily="2" charset="0"/>
              </a:rPr>
              <a:t>?</a:t>
            </a:r>
            <a:r>
              <a:rPr lang="bn-IN" sz="3200" b="1" dirty="0" smtClean="0">
                <a:solidFill>
                  <a:schemeClr val="accent4"/>
                </a:solidFill>
                <a:latin typeface="NikoshBAN" pitchFamily="2" charset="0"/>
                <a:cs typeface="NikoshBAN" pitchFamily="2" charset="0"/>
              </a:rPr>
              <a:t> </a:t>
            </a:r>
            <a:endParaRPr lang="bn-BD" sz="3200" b="1" dirty="0" smtClean="0">
              <a:solidFill>
                <a:schemeClr val="accent4"/>
              </a:solidFill>
              <a:latin typeface="NikoshBAN" pitchFamily="2" charset="0"/>
              <a:cs typeface="NikoshBAN" pitchFamily="2" charset="0"/>
            </a:endParaRPr>
          </a:p>
        </p:txBody>
      </p:sp>
      <p:sp>
        <p:nvSpPr>
          <p:cNvPr id="5" name="TextBox 4"/>
          <p:cNvSpPr txBox="1"/>
          <p:nvPr/>
        </p:nvSpPr>
        <p:spPr>
          <a:xfrm>
            <a:off x="304799" y="3280827"/>
            <a:ext cx="8686799" cy="10772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3200" b="1" dirty="0" smtClean="0">
                <a:solidFill>
                  <a:srgbClr val="7030A0"/>
                </a:solidFill>
                <a:latin typeface="NikoshBAN" pitchFamily="2" charset="0"/>
                <a:cs typeface="NikoshBAN" pitchFamily="2" charset="0"/>
              </a:rPr>
              <a:t>২।</a:t>
            </a:r>
            <a:r>
              <a:rPr lang="bn-BD" sz="3200" b="1" dirty="0">
                <a:solidFill>
                  <a:srgbClr val="7030A0"/>
                </a:solidFill>
                <a:latin typeface="NikoshBAN" pitchFamily="2" charset="0"/>
              </a:rPr>
              <a:t> </a:t>
            </a:r>
            <a:r>
              <a:rPr lang="ar-SA" sz="3200" b="1" dirty="0">
                <a:solidFill>
                  <a:srgbClr val="7030A0"/>
                </a:solidFill>
                <a:latin typeface="NikoshBAN" pitchFamily="2" charset="0"/>
                <a:cs typeface="Times New Roman"/>
              </a:rPr>
              <a:t>يَا أَيُّهَا النَّاسُ اعْبُدُواْ رَبَّكُمُ الَّذِي خَلَقَكُمْ وَالَّذِينَ مِن قَبْلِكُمْ لَعَلَّكُمْ </a:t>
            </a:r>
            <a:r>
              <a:rPr lang="ar-SA" sz="3200" b="1" dirty="0" smtClean="0">
                <a:solidFill>
                  <a:srgbClr val="7030A0"/>
                </a:solidFill>
                <a:latin typeface="NikoshBAN" pitchFamily="2" charset="0"/>
                <a:cs typeface="Times New Roman"/>
              </a:rPr>
              <a:t>تَتَّقُونَ</a:t>
            </a:r>
            <a:r>
              <a:rPr lang="bn-IN" sz="3200" b="1" dirty="0" smtClean="0">
                <a:solidFill>
                  <a:srgbClr val="7030A0"/>
                </a:solidFill>
                <a:latin typeface="NikoshBAN" pitchFamily="2" charset="0"/>
                <a:cs typeface="Times New Roman"/>
              </a:rPr>
              <a:t> </a:t>
            </a:r>
            <a:r>
              <a:rPr lang="bn-BD" sz="3200" b="1" dirty="0" smtClean="0">
                <a:solidFill>
                  <a:srgbClr val="7030A0"/>
                </a:solidFill>
                <a:latin typeface="NikoshBAN" pitchFamily="2" charset="0"/>
                <a:cs typeface="NikoshBAN" pitchFamily="2" charset="0"/>
              </a:rPr>
              <a:t>আয়াতের অনুবাদ বল।</a:t>
            </a:r>
          </a:p>
        </p:txBody>
      </p:sp>
      <p:sp>
        <p:nvSpPr>
          <p:cNvPr id="6" name="TextBox 5"/>
          <p:cNvSpPr txBox="1"/>
          <p:nvPr/>
        </p:nvSpPr>
        <p:spPr>
          <a:xfrm>
            <a:off x="304801" y="4596825"/>
            <a:ext cx="4648199" cy="58477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3200" b="1" dirty="0" smtClean="0">
                <a:solidFill>
                  <a:srgbClr val="002060"/>
                </a:solidFill>
                <a:latin typeface="NikoshBAN" pitchFamily="2" charset="0"/>
                <a:cs typeface="NikoshBAN" pitchFamily="2" charset="0"/>
              </a:rPr>
              <a:t>৩। আয়াতের শিক্ষা </a:t>
            </a:r>
            <a:r>
              <a:rPr lang="en-US" sz="3200" b="1" dirty="0" err="1" smtClean="0">
                <a:solidFill>
                  <a:srgbClr val="002060"/>
                </a:solidFill>
                <a:latin typeface="NikoshBAN" pitchFamily="2" charset="0"/>
                <a:cs typeface="NikoshBAN" pitchFamily="2" charset="0"/>
              </a:rPr>
              <a:t>কী</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ব্যাখ্যা</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কর</a:t>
            </a:r>
            <a:r>
              <a:rPr lang="bn-BD" sz="3200" b="1" dirty="0" smtClean="0">
                <a:solidFill>
                  <a:srgbClr val="002060"/>
                </a:solidFill>
                <a:latin typeface="NikoshBAN" pitchFamily="2" charset="0"/>
                <a:cs typeface="NikoshBAN" pitchFamily="2" charset="0"/>
              </a:rPr>
              <a:t> ।</a:t>
            </a:r>
            <a:endParaRPr lang="en-US" sz="16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1554</TotalTime>
  <Words>410</Words>
  <Application>Microsoft Office PowerPoint</Application>
  <PresentationFormat>On-screen Show (4:3)</PresentationFormat>
  <Paragraphs>94</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NikoshBAN</vt:lpstr>
      <vt:lpstr>Times New Roman</vt:lpstr>
      <vt:lpstr>Vrinda</vt:lpstr>
      <vt:lpstr>Office Theme</vt:lpstr>
      <vt:lpstr>স্বাগতম </vt:lpstr>
      <vt:lpstr>PowerPoint Presentation</vt:lpstr>
      <vt:lpstr>আজকের পাঠ</vt:lpstr>
      <vt:lpstr>এই পাঠ শেষে  শিক্ষার্থীরা-  ১। আয়াতের অর্থ বলতে পারবে ২। গুরুত্ব পুর্ণ শব্দের অর্থ বলতে পারবে ৩। আয়াতের শিক্ষা বর্ণনা করতে পারবে</vt:lpstr>
      <vt:lpstr>PowerPoint Presentation</vt:lpstr>
      <vt:lpstr>PowerPoint Presentation</vt:lpstr>
      <vt:lpstr>PowerPoint Presentation</vt:lpstr>
      <vt:lpstr>PowerPoint Presentation</vt:lpstr>
      <vt:lpstr>মূল্যায়ন </vt:lpstr>
      <vt:lpstr>দলগত কাজ </vt:lpstr>
      <vt:lpstr>PowerPoint Presentation</vt:lpstr>
      <vt:lpstr>ধন্যবাদ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D H Liton</cp:lastModifiedBy>
  <cp:revision>148</cp:revision>
  <dcterms:created xsi:type="dcterms:W3CDTF">2015-12-07T05:52:05Z</dcterms:created>
  <dcterms:modified xsi:type="dcterms:W3CDTF">2020-01-01T02:13:59Z</dcterms:modified>
</cp:coreProperties>
</file>