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0" r:id="rId3"/>
    <p:sldId id="262" r:id="rId4"/>
    <p:sldId id="259" r:id="rId5"/>
    <p:sldId id="258" r:id="rId6"/>
    <p:sldId id="268" r:id="rId7"/>
    <p:sldId id="270" r:id="rId8"/>
    <p:sldId id="271" r:id="rId9"/>
    <p:sldId id="269" r:id="rId10"/>
    <p:sldId id="263" r:id="rId11"/>
    <p:sldId id="265" r:id="rId12"/>
    <p:sldId id="261" r:id="rId13"/>
    <p:sldId id="26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373D-546C-4048-B44C-FF184881CADF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251D-03AF-43A5-A861-CB3B53ACC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51D-03AF-43A5-A861-CB3B53ACC0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51D-03AF-43A5-A861-CB3B53ACC0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51D-03AF-43A5-A861-CB3B53ACC0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251D-03AF-43A5-A861-CB3B53ACC0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715-5D5F-414E-BDCD-D7DD96D30FA8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DFE9-3A71-4135-B834-D3A0D0188792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97B4-7B5D-4D9C-ABB2-2C936BCC6A63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126A-1B8A-4FC4-952D-828DFE389226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0C6D-05E6-4EBF-9223-1B72DABCCC79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3046-FF76-4563-835D-74F365026F4B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0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84D9-716F-45A5-B027-988806700F23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8B7B-2073-4DF5-A5DC-D17C52E0E06B}" type="datetime1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6A3-BD9E-4A51-8AB7-6AA90AFB05F7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D2FE-3305-4FC9-A785-03CC7305EEFB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C386-5E8D-487F-AFF1-891255CE47D3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3209-7910-4FB8-A930-888BB19951CE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BB83-2024-4DA6-88EF-BD4D7B787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762999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6715-5D5F-414E-BDCD-D7DD96D30FA8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b="54583"/>
          <a:stretch/>
        </p:blipFill>
        <p:spPr>
          <a:xfrm>
            <a:off x="152399" y="228600"/>
            <a:ext cx="8762999" cy="1219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07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>
              <a:solidFill>
                <a:schemeClr val="tx1"/>
              </a:solidFill>
            </a:endParaRPr>
          </a:p>
          <a:p>
            <a:pPr algn="ctr"/>
            <a:endParaRPr lang="bn-BD" sz="7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গণিত শাস্রে মুসল মানদের অবদান লিখ।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চিকিৎসা শাস্রে বর্তমান আধুনিক সভ্যতা মুসলমানদের কাছে অনেকাংশে ঋণী এর স্বপক্ষে যুক্তি দাও।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0F61-A1AE-4803-8ED5-0B52FEEF96B7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07495" y="51607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0125" r="6604" b="30063"/>
          <a:stretch/>
        </p:blipFill>
        <p:spPr>
          <a:xfrm>
            <a:off x="1140124" y="1003692"/>
            <a:ext cx="6863751" cy="2903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75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09" y="-6927"/>
            <a:ext cx="9144000" cy="7543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</a:rPr>
              <a:t>#</a:t>
            </a:r>
            <a:r>
              <a:rPr lang="bn-BD" sz="4800" dirty="0" smtClean="0">
                <a:solidFill>
                  <a:schemeClr val="tx1"/>
                </a:solidFill>
              </a:rPr>
              <a:t> ‘বর্তমান আধুনিক সভ্যতার দাবিদার ইউরোপ-আমেরিকা অনেকাংশেই মুসলমানদের কাছে ঋণি’ এ কথাটির যৌক্তিকতা একশত পঞ্চাশ শব্দের মধ্যে লিখ</a:t>
            </a:r>
            <a:r>
              <a:rPr lang="bn-BD" dirty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C0A7-6C22-430E-92CC-048886656C6C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27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9143999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দলীও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BFD5-25DD-4CBE-AC46-76CB35805257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79816"/>
            <a:ext cx="6857999" cy="3820784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ight Arrow 10"/>
          <p:cNvSpPr/>
          <p:nvPr/>
        </p:nvSpPr>
        <p:spPr>
          <a:xfrm>
            <a:off x="316301" y="4944836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" y="5555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4028" y="4945403"/>
            <a:ext cx="510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উমর খৈয়ামের পুর্ণ নাম লিখ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4501" y="5530290"/>
            <a:ext cx="62311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হাসান ইবনে হাসামের মৌলিক গ্রহন্থের নাম কি ?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2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637"/>
            <a:ext cx="9144000" cy="56734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7"/>
            <a:ext cx="9144000" cy="549332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4953000"/>
            <a:ext cx="91440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বাড়ির 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38801"/>
            <a:ext cx="9144000" cy="12191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# মুসলিম বিজ্ঞানি আল-কিন্দি(রঃ)এর জিবনী একশত শব্দের মধ্যে লিখ।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C905-C493-4B8C-BAED-A38B61BB839A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495800" cy="11985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A675-9DC4-4344-B477-6359B7C9B112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709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sz="4800" dirty="0" smtClean="0"/>
          </a:p>
          <a:p>
            <a:pPr algn="ctr"/>
            <a:endParaRPr lang="bn-BD" sz="4800" dirty="0"/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মোঃমাহাবুব আলম মহসীন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(হাদিস)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বিএ;অর্নাস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(হাদিস)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এম,এ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(হাদিস)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ইবি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(কুস্টিয়া)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রাজ্জাক হাওলাদার একাডেমি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মাদারীপুর।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57200"/>
            <a:ext cx="2209800" cy="2614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B6DC-9E1A-4E9B-9664-80DACF67EEDA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1"/>
            <a:ext cx="9144000" cy="601980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৯ম ও ১০ম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১৩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৪০মিঃ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US" sz="1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7CFF-E586-47FF-B88D-3C111A24432B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t="8206" r="25713" b="7009"/>
          <a:stretch/>
        </p:blipFill>
        <p:spPr>
          <a:xfrm>
            <a:off x="3700063" y="1041558"/>
            <a:ext cx="1743874" cy="223504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771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68228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</a:endParaRPr>
          </a:p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শিক্ষন ফল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এপাঠ শেষে শিক্ষার্থী গন জ্ঞান-বিজ্ঞান চর্চায় মুসলমানদের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 বলতে পারবে।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(০২)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চিকিৎসা শাস্রে মুসলমানদের ভুমিকাব্যাখ্যা করতে পারবে।</a:t>
            </a: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(০৩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গণিত,রসায়ন,পদার্থ ও ভূগলশাশ্রে মুসলমানদের অবদান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ctr"/>
            <a:endParaRPr lang="bn-BD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51D-D9BF-4C3B-9325-46382F22C881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2" y="1"/>
            <a:ext cx="9122228" cy="6858000"/>
          </a:xfr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79666"/>
            <a:ext cx="2188028" cy="3528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9666"/>
            <a:ext cx="2227119" cy="3449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28948"/>
            <a:ext cx="2133600" cy="2778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83" y="3535880"/>
            <a:ext cx="2286101" cy="2795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554" y="3020580"/>
            <a:ext cx="1219200" cy="332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ওমরখৈয়াম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4116" y="3020579"/>
            <a:ext cx="1275608" cy="34557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আল-কিন্দি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72" y="6012872"/>
            <a:ext cx="1371600" cy="25631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আল-বিরুনি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8431" y="6012872"/>
            <a:ext cx="2257316" cy="3048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আল-হাসাম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82" y="79667"/>
            <a:ext cx="2319483" cy="345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84" y="3528947"/>
            <a:ext cx="2304039" cy="2802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61" y="79667"/>
            <a:ext cx="2323138" cy="345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28947"/>
            <a:ext cx="2336798" cy="28020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82676" y="3013363"/>
            <a:ext cx="1387190" cy="33943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আল-ফারাবি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5782" y="6021532"/>
            <a:ext cx="2294083" cy="29441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ইবনে খালদুন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9865" y="6012872"/>
            <a:ext cx="2348733" cy="29441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জাবির ইবনে হাইয়ান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7633" y="3020580"/>
            <a:ext cx="1600200" cy="29589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ইবনে সিনা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6331279"/>
            <a:ext cx="9042398" cy="45052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 বিজ্ঞানি 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F7DF-2814-4EAE-9697-FFE421C36C90}" type="datetime1">
              <a:rPr lang="en-US" smtClean="0"/>
              <a:t>1/9/2020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126A-1B8A-4FC4-952D-828DFE389226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CONTRIBUTION OF MUSLIM IN  PRAETISIONG IN SEIENCE AND  TECHNOLGY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782" y="1905000"/>
            <a:ext cx="9144000" cy="4953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জ্ঞান-বিজ্ঞান ও প্রযুক্তি চর্চায় মুসলমানদের অবদান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 শাস্রে যাদের অবদান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যাকারিয়া আল রাযি ৮৬৫খ্রীঃ---৯২৫খ্রীঃ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 বিরুনি ৯৭৩খ্রীঃ---১০৪৮খ্রীঃ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ইবনে সিনা ৯৮০খ্রীঃ---১০৩৭খ্রীঃ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ইবনে রুশদ স্পেনের করপডোভায় জন্ম (জন্ম-মৃত্যুর সন যানা যায়নি)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ইয়াকুত ইবনে আন্দুল্লাহ মৃত্যু ১২২৮ খ্রীঃ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ইবনে খালদুন ১৩৩২—১৪০৬ খ্রীঃ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126A-1B8A-4FC4-952D-828DFE389226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চিকিৎসাস্রে ৩ জন মুসলিম বিজ্ঞানির নাম 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126A-1B8A-4FC4-952D-828DFE389226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08673" y="228600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5" y="1270958"/>
            <a:ext cx="572541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95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গনিত শাস্রে যাদের অবদান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১। মুসাআল-খারেজমি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২। ৭৮০খ্রীঃ—৮৫০খ্রীঃ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৩। হাসান ইবনে হাইসাম ৯৬৫খ্রীঃ---১০৪৪খ্রীঃ।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 উমর খৈয়াম১০৪৮—১১২২খ্রীঃ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নাসির উদ্দিন তুসি১২০১---১২৭৪খ্রী;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126A-1B8A-4FC4-952D-828DFE389226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Alam.Razzak Howlader Akademy,Madaripur.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BB83-2024-4DA6-88EF-BD4D7B787C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355</Words>
  <Application>Microsoft Office PowerPoint</Application>
  <PresentationFormat>On-screen Show (4:3)</PresentationFormat>
  <Paragraphs>132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Admin</cp:lastModifiedBy>
  <cp:revision>109</cp:revision>
  <dcterms:created xsi:type="dcterms:W3CDTF">2016-04-14T12:53:02Z</dcterms:created>
  <dcterms:modified xsi:type="dcterms:W3CDTF">2020-01-09T17:13:25Z</dcterms:modified>
</cp:coreProperties>
</file>