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75" r:id="rId3"/>
    <p:sldId id="277" r:id="rId4"/>
    <p:sldId id="278" r:id="rId5"/>
    <p:sldId id="281" r:id="rId6"/>
    <p:sldId id="292" r:id="rId7"/>
    <p:sldId id="265" r:id="rId8"/>
    <p:sldId id="266" r:id="rId9"/>
    <p:sldId id="288" r:id="rId10"/>
    <p:sldId id="273" r:id="rId11"/>
    <p:sldId id="267" r:id="rId12"/>
    <p:sldId id="289" r:id="rId13"/>
    <p:sldId id="272" r:id="rId14"/>
    <p:sldId id="283" r:id="rId15"/>
    <p:sldId id="290" r:id="rId16"/>
    <p:sldId id="268" r:id="rId17"/>
    <p:sldId id="28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68" d="100"/>
          <a:sy n="68" d="100"/>
        </p:scale>
        <p:origin x="1554" y="5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F08B-B5F3-48DB-ABE7-3BAD118D508E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1779B-ECB1-4FAC-AFCE-0F4FFA01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56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28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8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7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EC89D1-0E1F-4A45-ABE6-CED9ACB23070}"/>
              </a:ext>
            </a:extLst>
          </p:cNvPr>
          <p:cNvSpPr txBox="1"/>
          <p:nvPr/>
        </p:nvSpPr>
        <p:spPr>
          <a:xfrm>
            <a:off x="0" y="189914"/>
            <a:ext cx="1981200" cy="2800767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B9498-C968-4496-A341-6BDE375BE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6705600" cy="670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C9770-53DC-42F2-8B9D-7E0440AD3831}"/>
              </a:ext>
            </a:extLst>
          </p:cNvPr>
          <p:cNvSpPr txBox="1"/>
          <p:nvPr/>
        </p:nvSpPr>
        <p:spPr>
          <a:xfrm>
            <a:off x="5750169" y="189914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F92C0-3E3F-4B70-8E1D-26CF3E0B4B5C}"/>
              </a:ext>
            </a:extLst>
          </p:cNvPr>
          <p:cNvSpPr txBox="1"/>
          <p:nvPr/>
        </p:nvSpPr>
        <p:spPr>
          <a:xfrm>
            <a:off x="2743200" y="5410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এ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ইনশা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</p:spTree>
    <p:extLst>
      <p:ext uri="{BB962C8B-B14F-4D97-AF65-F5344CB8AC3E}">
        <p14:creationId xmlns:p14="http://schemas.microsoft.com/office/powerpoint/2010/main" val="28547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bomb.wav"/>
          </p:stSnd>
        </p:sndAc>
      </p:transition>
    </mc:Choice>
    <mc:Fallback xmlns="">
      <p:transition spd="slow">
        <p:randomBar dir="vert"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4038601" cy="491490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169967"/>
            <a:ext cx="5715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প্রধান মন্ত্রী তাজউদ্দিন আহম্মেদ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19200"/>
            <a:ext cx="1752600" cy="313932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13646"/>
          <a:stretch/>
        </p:blipFill>
        <p:spPr>
          <a:xfrm>
            <a:off x="990600" y="1143000"/>
            <a:ext cx="5181600" cy="41148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715000"/>
            <a:ext cx="3581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 ও পরিকল্পনা মন্ত্রী ক্যাপ্টেন মনসুর আলী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5782"/>
            <a:ext cx="3352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13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 r="-4141"/>
          <a:stretch/>
        </p:blipFill>
        <p:spPr>
          <a:xfrm>
            <a:off x="2209800" y="685800"/>
            <a:ext cx="4648201" cy="48006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5847604"/>
            <a:ext cx="4191000" cy="1077218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স্বরাষ্ট্র এবং ত্রাণ ও পুণর্বাসন মন্ত্রী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এ,এইচ, এম কামারুজ্জামান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45317"/>
            <a:ext cx="14478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80772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 ই এপ্রিল এই সরকার শপথ গ্রহণ করে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153400" cy="156966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খোল 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দিয়ে পাঠটি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রবে পড়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31D49-7457-4E6C-B58F-09CBCEC9B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7924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8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1080"/>
            <a:ext cx="5181600" cy="769441"/>
          </a:xfrm>
          <a:prstGeom prst="rect">
            <a:avLst/>
          </a:prstGeom>
          <a:solidFill>
            <a:schemeClr val="accent3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074" y="1812295"/>
            <a:ext cx="6477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 প্রথম রাষ্ট্রপ্রতি কে ছিলেন?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0070C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126935"/>
            <a:ext cx="7010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বাংলাদেশের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457200" y="5023245"/>
            <a:ext cx="7848600" cy="58477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মুক্তি যু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দ্ধে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শুনেছো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2533471"/>
            <a:ext cx="5334000" cy="1200329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সরকারে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" y="5257800"/>
            <a:ext cx="2514600" cy="1219200"/>
            <a:chOff x="838200" y="5257800"/>
            <a:chExt cx="2514600" cy="1219200"/>
          </a:xfrm>
          <a:solidFill>
            <a:srgbClr val="FFC000"/>
          </a:solidFill>
        </p:grpSpPr>
        <p:sp>
          <p:nvSpPr>
            <p:cNvPr id="8" name="Rectangle 7"/>
            <p:cNvSpPr/>
            <p:nvPr/>
          </p:nvSpPr>
          <p:spPr>
            <a:xfrm>
              <a:off x="838200" y="5257800"/>
              <a:ext cx="1905000" cy="12192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হলুদ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2743200" y="5867400"/>
              <a:ext cx="609600" cy="158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57200" y="3886200"/>
            <a:ext cx="2438400" cy="1219200"/>
            <a:chOff x="838200" y="3886200"/>
            <a:chExt cx="2438400" cy="1219200"/>
          </a:xfrm>
        </p:grpSpPr>
        <p:sp>
          <p:nvSpPr>
            <p:cNvPr id="7" name="Rectangle 6"/>
            <p:cNvSpPr/>
            <p:nvPr/>
          </p:nvSpPr>
          <p:spPr>
            <a:xfrm>
              <a:off x="838200" y="3886200"/>
              <a:ext cx="1905000" cy="1219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NikoshBAN" pitchFamily="2" charset="0"/>
                  <a:cs typeface="NikoshBAN" pitchFamily="2" charset="0"/>
                </a:rPr>
                <a:t>নীল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>
              <a:off x="2743200" y="4495800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57200" y="2514600"/>
            <a:ext cx="2514600" cy="1219200"/>
            <a:chOff x="457200" y="2514600"/>
            <a:chExt cx="2514600" cy="1219200"/>
          </a:xfrm>
        </p:grpSpPr>
        <p:sp>
          <p:nvSpPr>
            <p:cNvPr id="4" name="Rectangle 3"/>
            <p:cNvSpPr/>
            <p:nvPr/>
          </p:nvSpPr>
          <p:spPr>
            <a:xfrm>
              <a:off x="457200" y="2514600"/>
              <a:ext cx="1905000" cy="1219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লাল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>
              <a:stCxn id="4" idx="3"/>
            </p:cNvCxnSpPr>
            <p:nvPr/>
          </p:nvCxnSpPr>
          <p:spPr>
            <a:xfrm>
              <a:off x="2362200" y="3124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48000" y="3905071"/>
            <a:ext cx="5334000" cy="1200329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5525869"/>
            <a:ext cx="5334000" cy="120032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ক্তিযুদ্ধের তাৎপর্য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লিখ।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799C26-C4AB-4473-948D-A0162B761E5E}"/>
              </a:ext>
            </a:extLst>
          </p:cNvPr>
          <p:cNvSpPr/>
          <p:nvPr/>
        </p:nvSpPr>
        <p:spPr>
          <a:xfrm>
            <a:off x="1409700" y="304800"/>
            <a:ext cx="4762500" cy="1789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দলীয়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কাজ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9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57961"/>
            <a:ext cx="6705600" cy="132343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কখন  মুজিবনগর সরকার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গঠন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হয়েছিল?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3810000" cy="830997"/>
          </a:xfrm>
          <a:prstGeom prst="rect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58161"/>
            <a:ext cx="6858000" cy="1323439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মুজিবনগর সরকার গঠন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CC38A-75B6-4A7F-AADE-0E37B2A8BA32}"/>
              </a:ext>
            </a:extLst>
          </p:cNvPr>
          <p:cNvSpPr txBox="1"/>
          <p:nvPr/>
        </p:nvSpPr>
        <p:spPr>
          <a:xfrm>
            <a:off x="533400" y="5791200"/>
            <a:ext cx="6781800" cy="769441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46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ACD53-A7B3-4422-8838-C3988F98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0705"/>
            <a:ext cx="4305300" cy="3162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C0CC9C9-9497-4EA8-B06D-10018C4FA2F9}"/>
              </a:ext>
            </a:extLst>
          </p:cNvPr>
          <p:cNvSpPr/>
          <p:nvPr/>
        </p:nvSpPr>
        <p:spPr>
          <a:xfrm>
            <a:off x="1524000" y="315351"/>
            <a:ext cx="43053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E8B3F-372D-46C1-BBB4-58EDAE89E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324100"/>
            <a:ext cx="257864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1415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35052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BB17192-A386-4921-8EF4-A0CCB05752A4}"/>
              </a:ext>
            </a:extLst>
          </p:cNvPr>
          <p:cNvSpPr/>
          <p:nvPr/>
        </p:nvSpPr>
        <p:spPr>
          <a:xfrm>
            <a:off x="2590800" y="304800"/>
            <a:ext cx="3429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EF2F8-3EA4-4826-AD52-11177FE37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25040"/>
            <a:ext cx="3276600" cy="378565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601B2-DE54-4D4E-9430-6F9343D89B9E}"/>
              </a:ext>
            </a:extLst>
          </p:cNvPr>
          <p:cNvSpPr txBox="1"/>
          <p:nvPr/>
        </p:nvSpPr>
        <p:spPr>
          <a:xfrm>
            <a:off x="4191000" y="2225040"/>
            <a:ext cx="4419600" cy="37856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শামীম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মেলাগাছি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66800"/>
            <a:ext cx="4724400" cy="4154984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শ্রেনিঃ- ৫ম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বিষয়ঃ- বাংলাদেশ ও বিশ্বপরিচয়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অধ্যায়ঃ-১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আমাদের মুক্তিযুদ্ধ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(১) যুদ্ধের সূচনা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1777804" cy="501675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90800"/>
            <a:ext cx="7315200" cy="3416320"/>
          </a:xfrm>
          <a:prstGeom prst="rect">
            <a:avLst/>
          </a:prstGeom>
          <a:solidFill>
            <a:schemeClr val="accent5"/>
          </a:solidFill>
          <a:ln w="762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1: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- মুজিবনগর সরকার কোথায় , কখন এবং কেন গঠিত হয়েছিল তা বর্ণনা করতে 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3505200" cy="1323439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151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828269"/>
            <a:ext cx="6400800" cy="1015663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 ছবি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6638"/>
            <a:ext cx="4114800" cy="830997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কিসের ছবি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E7B28-B588-426B-9272-D2648C3FD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4495800" cy="4542304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EB624-738E-4608-A5BA-D902C0B9E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1"/>
            <a:ext cx="4343400" cy="4542305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46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466433"/>
            <a:ext cx="7315200" cy="2800767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যুদ্ধের সূচনা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419600" cy="5037178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71500" y="5912396"/>
            <a:ext cx="8001000" cy="92333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১৯৭১ সালের ২৫ এ মার্চ এর গণহত্যা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F0207-6B2E-4703-8B7B-8D55E249E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810000" cy="533400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39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3" y="1066800"/>
            <a:ext cx="6536297" cy="48768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6503" y="6334780"/>
            <a:ext cx="777967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প্রথম রাষ্ট্রপতি  বঙ্গবন্ধু শেখ মুজিবুর রহমান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85"/>
            <a:ext cx="33528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বলো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90600"/>
            <a:ext cx="3733800" cy="430530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1600200"/>
            <a:ext cx="1447800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দেখে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6324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অস্থায়ী রাস্ট্রপতি সৈয়দ নজরুল ইসলাম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1744</TotalTime>
  <Words>319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Shamim</cp:lastModifiedBy>
  <cp:revision>145</cp:revision>
  <dcterms:created xsi:type="dcterms:W3CDTF">2006-08-16T00:00:00Z</dcterms:created>
  <dcterms:modified xsi:type="dcterms:W3CDTF">2020-01-07T14:06:40Z</dcterms:modified>
</cp:coreProperties>
</file>