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7" r:id="rId4"/>
    <p:sldId id="274" r:id="rId5"/>
    <p:sldId id="279" r:id="rId6"/>
    <p:sldId id="276" r:id="rId7"/>
    <p:sldId id="277" r:id="rId8"/>
    <p:sldId id="278" r:id="rId9"/>
    <p:sldId id="268" r:id="rId10"/>
    <p:sldId id="270" r:id="rId11"/>
    <p:sldId id="269" r:id="rId12"/>
    <p:sldId id="281" r:id="rId13"/>
    <p:sldId id="271" r:id="rId14"/>
    <p:sldId id="266" r:id="rId15"/>
    <p:sldId id="272" r:id="rId16"/>
    <p:sldId id="282" r:id="rId17"/>
    <p:sldId id="273" r:id="rId18"/>
    <p:sldId id="260" r:id="rId19"/>
    <p:sldId id="261" r:id="rId20"/>
    <p:sldId id="262" r:id="rId21"/>
    <p:sldId id="263" r:id="rId22"/>
    <p:sldId id="264" r:id="rId23"/>
    <p:sldId id="265"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CE0A6-1E7F-4A2B-B35E-E097B15243E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058D23B1-D608-4D37-B967-1AE288BFCCBB}">
      <dgm:prSet phldrT="[Text]" custT="1"/>
      <dgm:spPr>
        <a:solidFill>
          <a:schemeClr val="accent4">
            <a:lumMod val="60000"/>
            <a:lumOff val="40000"/>
          </a:schemeClr>
        </a:solidFill>
      </dgm:spPr>
      <dgm:t>
        <a:bodyPr/>
        <a:lstStyle/>
        <a:p>
          <a:r>
            <a:rPr lang="bn-BD" sz="2400" dirty="0" smtClean="0">
              <a:solidFill>
                <a:schemeClr val="accent4"/>
              </a:solidFill>
              <a:latin typeface="NikoshBAN" panose="02000000000000000000" pitchFamily="2" charset="0"/>
              <a:cs typeface="NikoshBAN" panose="02000000000000000000" pitchFamily="2" charset="0"/>
            </a:rPr>
            <a:t>১। প্রতিনিধি</a:t>
          </a:r>
        </a:p>
        <a:p>
          <a:r>
            <a:rPr lang="bn-BD" sz="2400" dirty="0" smtClean="0">
              <a:solidFill>
                <a:schemeClr val="accent4"/>
              </a:solidFill>
              <a:latin typeface="NikoshBAN" panose="02000000000000000000" pitchFamily="2" charset="0"/>
              <a:cs typeface="NikoshBAN" panose="02000000000000000000" pitchFamily="2" charset="0"/>
            </a:rPr>
            <a:t>নির্বাচন করা।</a:t>
          </a:r>
          <a:endParaRPr lang="en-US" sz="2400" dirty="0">
            <a:solidFill>
              <a:schemeClr val="accent4"/>
            </a:solidFill>
            <a:latin typeface="NikoshBAN" panose="02000000000000000000" pitchFamily="2" charset="0"/>
            <a:cs typeface="NikoshBAN" panose="02000000000000000000" pitchFamily="2" charset="0"/>
          </a:endParaRPr>
        </a:p>
      </dgm:t>
    </dgm:pt>
    <dgm:pt modelId="{B93421C5-8287-4E46-BA7D-58B59B49BC90}" type="parTrans" cxnId="{9B3150D1-FF57-453D-96A1-FD51410401A4}">
      <dgm:prSet/>
      <dgm:spPr/>
      <dgm:t>
        <a:bodyPr/>
        <a:lstStyle/>
        <a:p>
          <a:endParaRPr lang="en-US"/>
        </a:p>
      </dgm:t>
    </dgm:pt>
    <dgm:pt modelId="{7C847423-1B2C-4BA1-B036-24075B5FFA5A}" type="sibTrans" cxnId="{9B3150D1-FF57-453D-96A1-FD51410401A4}">
      <dgm:prSet/>
      <dgm:spPr/>
      <dgm:t>
        <a:bodyPr/>
        <a:lstStyle/>
        <a:p>
          <a:endParaRPr lang="en-US"/>
        </a:p>
      </dgm:t>
    </dgm:pt>
    <dgm:pt modelId="{FD0755E8-ABE7-4768-BB69-82CE8D12700F}">
      <dgm:prSet phldrT="[Text]" custT="1"/>
      <dgm:spPr>
        <a:solidFill>
          <a:schemeClr val="tx1"/>
        </a:solidFill>
      </dgm:spPr>
      <dgm:t>
        <a:bodyPr/>
        <a:lstStyle/>
        <a:p>
          <a:r>
            <a:rPr lang="bn-BD" sz="2400" dirty="0" smtClean="0">
              <a:solidFill>
                <a:schemeClr val="accent4">
                  <a:lumMod val="40000"/>
                  <a:lumOff val="60000"/>
                </a:schemeClr>
              </a:solidFill>
              <a:latin typeface="NikoshBAN" panose="02000000000000000000" pitchFamily="2" charset="0"/>
              <a:cs typeface="NikoshBAN" panose="02000000000000000000" pitchFamily="2" charset="0"/>
            </a:rPr>
            <a:t>২। নীতি নির্ধারণ</a:t>
          </a:r>
        </a:p>
        <a:p>
          <a:r>
            <a:rPr lang="bn-BD" sz="2400" dirty="0" smtClean="0">
              <a:solidFill>
                <a:schemeClr val="accent4">
                  <a:lumMod val="40000"/>
                  <a:lumOff val="60000"/>
                </a:schemeClr>
              </a:solidFill>
              <a:latin typeface="NikoshBAN" panose="02000000000000000000" pitchFamily="2" charset="0"/>
              <a:cs typeface="NikoshBAN" panose="02000000000000000000" pitchFamily="2" charset="0"/>
            </a:rPr>
            <a:t>করা।</a:t>
          </a:r>
          <a:endParaRPr lang="en-US" sz="2400" dirty="0">
            <a:solidFill>
              <a:schemeClr val="accent4">
                <a:lumMod val="40000"/>
                <a:lumOff val="60000"/>
              </a:schemeClr>
            </a:solidFill>
            <a:latin typeface="NikoshBAN" panose="02000000000000000000" pitchFamily="2" charset="0"/>
            <a:cs typeface="NikoshBAN" panose="02000000000000000000" pitchFamily="2" charset="0"/>
          </a:endParaRPr>
        </a:p>
      </dgm:t>
    </dgm:pt>
    <dgm:pt modelId="{C45E145D-4763-465F-82C8-73F431F6C650}" type="parTrans" cxnId="{6CDE4F35-0A2B-4AC3-8810-569F629011A4}">
      <dgm:prSet/>
      <dgm:spPr/>
      <dgm:t>
        <a:bodyPr/>
        <a:lstStyle/>
        <a:p>
          <a:endParaRPr lang="en-US"/>
        </a:p>
      </dgm:t>
    </dgm:pt>
    <dgm:pt modelId="{6B16FC9C-9822-4BB6-8D0E-33B3C5D4D217}" type="sibTrans" cxnId="{6CDE4F35-0A2B-4AC3-8810-569F629011A4}">
      <dgm:prSet/>
      <dgm:spPr/>
      <dgm:t>
        <a:bodyPr/>
        <a:lstStyle/>
        <a:p>
          <a:endParaRPr lang="en-US"/>
        </a:p>
      </dgm:t>
    </dgm:pt>
    <dgm:pt modelId="{86AE593B-B348-4B6B-AD8E-63A5E0099CF1}">
      <dgm:prSet phldrT="[Text]" custT="1"/>
      <dgm:spPr>
        <a:solidFill>
          <a:schemeClr val="accent2">
            <a:lumMod val="75000"/>
          </a:schemeClr>
        </a:solidFill>
      </dgm:spPr>
      <dgm:t>
        <a:bodyPr/>
        <a:lstStyle/>
        <a:p>
          <a:r>
            <a:rPr lang="bn-BD" sz="2400" dirty="0" smtClean="0">
              <a:solidFill>
                <a:schemeClr val="accent4">
                  <a:lumMod val="75000"/>
                </a:schemeClr>
              </a:solidFill>
              <a:latin typeface="NikoshBAN" panose="02000000000000000000" pitchFamily="2" charset="0"/>
              <a:cs typeface="NikoshBAN" panose="02000000000000000000" pitchFamily="2" charset="0"/>
            </a:rPr>
            <a:t>৩। প্রতিনিধি</a:t>
          </a:r>
        </a:p>
        <a:p>
          <a:r>
            <a:rPr lang="bn-BD" sz="2400" dirty="0" smtClean="0">
              <a:solidFill>
                <a:schemeClr val="accent4">
                  <a:lumMod val="75000"/>
                </a:schemeClr>
              </a:solidFill>
              <a:latin typeface="NikoshBAN" panose="02000000000000000000" pitchFamily="2" charset="0"/>
              <a:cs typeface="NikoshBAN" panose="02000000000000000000" pitchFamily="2" charset="0"/>
            </a:rPr>
            <a:t>প্রেরণ করা।</a:t>
          </a:r>
          <a:endParaRPr lang="en-US" sz="2400" dirty="0">
            <a:solidFill>
              <a:schemeClr val="accent4">
                <a:lumMod val="75000"/>
              </a:schemeClr>
            </a:solidFill>
            <a:latin typeface="NikoshBAN" panose="02000000000000000000" pitchFamily="2" charset="0"/>
            <a:cs typeface="NikoshBAN" panose="02000000000000000000" pitchFamily="2" charset="0"/>
          </a:endParaRPr>
        </a:p>
      </dgm:t>
    </dgm:pt>
    <dgm:pt modelId="{173FA1B2-9A5B-4A98-BA62-9948ECA1AE03}" type="parTrans" cxnId="{D2BC9AB7-68C0-4C82-81EA-371922FA12D1}">
      <dgm:prSet/>
      <dgm:spPr/>
      <dgm:t>
        <a:bodyPr/>
        <a:lstStyle/>
        <a:p>
          <a:endParaRPr lang="en-US"/>
        </a:p>
      </dgm:t>
    </dgm:pt>
    <dgm:pt modelId="{A49267CF-8B7F-499E-A4DF-2B400A43A343}" type="sibTrans" cxnId="{D2BC9AB7-68C0-4C82-81EA-371922FA12D1}">
      <dgm:prSet/>
      <dgm:spPr/>
      <dgm:t>
        <a:bodyPr/>
        <a:lstStyle/>
        <a:p>
          <a:endParaRPr lang="en-US"/>
        </a:p>
      </dgm:t>
    </dgm:pt>
    <dgm:pt modelId="{2C5285A0-14B0-43FC-A5F1-6BD570AA72FB}">
      <dgm:prSet phldrT="[Text]" custT="1"/>
      <dgm:spPr>
        <a:solidFill>
          <a:schemeClr val="accent4">
            <a:lumMod val="75000"/>
          </a:schemeClr>
        </a:solidFill>
      </dgm:spPr>
      <dgm:t>
        <a:bodyPr/>
        <a:lstStyle/>
        <a:p>
          <a:r>
            <a:rPr lang="bn-BD" sz="2400" dirty="0" smtClean="0">
              <a:solidFill>
                <a:srgbClr val="92D050"/>
              </a:solidFill>
              <a:latin typeface="NikoshBAN" panose="02000000000000000000" pitchFamily="2" charset="0"/>
              <a:cs typeface="NikoshBAN" panose="02000000000000000000" pitchFamily="2" charset="0"/>
            </a:rPr>
            <a:t>৪। জনমত</a:t>
          </a:r>
        </a:p>
        <a:p>
          <a:r>
            <a:rPr lang="bn-BD" sz="2400" dirty="0" smtClean="0">
              <a:solidFill>
                <a:srgbClr val="92D050"/>
              </a:solidFill>
              <a:latin typeface="NikoshBAN" panose="02000000000000000000" pitchFamily="2" charset="0"/>
              <a:cs typeface="NikoshBAN" panose="02000000000000000000" pitchFamily="2" charset="0"/>
            </a:rPr>
            <a:t>গঠন করা।</a:t>
          </a:r>
          <a:endParaRPr lang="en-US" sz="2400" dirty="0">
            <a:solidFill>
              <a:srgbClr val="92D050"/>
            </a:solidFill>
            <a:latin typeface="NikoshBAN" panose="02000000000000000000" pitchFamily="2" charset="0"/>
            <a:cs typeface="NikoshBAN" panose="02000000000000000000" pitchFamily="2" charset="0"/>
          </a:endParaRPr>
        </a:p>
      </dgm:t>
    </dgm:pt>
    <dgm:pt modelId="{D5D67987-F5F6-4261-94A2-45CE4C46E8B4}" type="parTrans" cxnId="{0291A444-AAE4-4A61-8028-00D704E364C9}">
      <dgm:prSet/>
      <dgm:spPr/>
      <dgm:t>
        <a:bodyPr/>
        <a:lstStyle/>
        <a:p>
          <a:endParaRPr lang="en-US"/>
        </a:p>
      </dgm:t>
    </dgm:pt>
    <dgm:pt modelId="{EFC13741-0141-409A-8ABA-040D3AC36A08}" type="sibTrans" cxnId="{0291A444-AAE4-4A61-8028-00D704E364C9}">
      <dgm:prSet/>
      <dgm:spPr/>
      <dgm:t>
        <a:bodyPr/>
        <a:lstStyle/>
        <a:p>
          <a:endParaRPr lang="en-US"/>
        </a:p>
      </dgm:t>
    </dgm:pt>
    <dgm:pt modelId="{0F9B503F-898A-4528-AA78-5D142F827F9D}">
      <dgm:prSet phldrT="[Text]" custT="1"/>
      <dgm:spPr>
        <a:solidFill>
          <a:schemeClr val="accent5">
            <a:lumMod val="75000"/>
          </a:schemeClr>
        </a:solidFill>
      </dgm:spPr>
      <dgm:t>
        <a:bodyPr/>
        <a:lstStyle/>
        <a:p>
          <a:r>
            <a:rPr lang="bn-BD" sz="2400" dirty="0" smtClean="0">
              <a:solidFill>
                <a:schemeClr val="accent3">
                  <a:lumMod val="75000"/>
                </a:schemeClr>
              </a:solidFill>
              <a:latin typeface="NikoshBAN" panose="02000000000000000000" pitchFamily="2" charset="0"/>
              <a:cs typeface="NikoshBAN" panose="02000000000000000000" pitchFamily="2" charset="0"/>
            </a:rPr>
            <a:t>৫। দলই ক্ষমতার</a:t>
          </a:r>
        </a:p>
        <a:p>
          <a:r>
            <a:rPr lang="bn-BD" sz="2400" dirty="0" smtClean="0">
              <a:solidFill>
                <a:schemeClr val="accent3">
                  <a:lumMod val="75000"/>
                </a:schemeClr>
              </a:solidFill>
              <a:latin typeface="NikoshBAN" panose="02000000000000000000" pitchFamily="2" charset="0"/>
              <a:cs typeface="NikoshBAN" panose="02000000000000000000" pitchFamily="2" charset="0"/>
            </a:rPr>
            <a:t>উৎস।</a:t>
          </a:r>
          <a:endParaRPr lang="en-US" sz="2400" dirty="0">
            <a:solidFill>
              <a:schemeClr val="accent3">
                <a:lumMod val="75000"/>
              </a:schemeClr>
            </a:solidFill>
            <a:latin typeface="NikoshBAN" panose="02000000000000000000" pitchFamily="2" charset="0"/>
            <a:cs typeface="NikoshBAN" panose="02000000000000000000" pitchFamily="2" charset="0"/>
          </a:endParaRPr>
        </a:p>
      </dgm:t>
    </dgm:pt>
    <dgm:pt modelId="{9C7FFDC3-0032-4E10-A7A3-FE504964CBA9}" type="parTrans" cxnId="{527578D2-9510-4211-AEB7-161922356BA1}">
      <dgm:prSet/>
      <dgm:spPr/>
      <dgm:t>
        <a:bodyPr/>
        <a:lstStyle/>
        <a:p>
          <a:endParaRPr lang="en-US"/>
        </a:p>
      </dgm:t>
    </dgm:pt>
    <dgm:pt modelId="{034009F0-15F3-4EA6-A192-BA91EE437D63}" type="sibTrans" cxnId="{527578D2-9510-4211-AEB7-161922356BA1}">
      <dgm:prSet/>
      <dgm:spPr/>
      <dgm:t>
        <a:bodyPr/>
        <a:lstStyle/>
        <a:p>
          <a:endParaRPr lang="en-US"/>
        </a:p>
      </dgm:t>
    </dgm:pt>
    <dgm:pt modelId="{20E94EBE-5409-4F50-9F0F-4E971BFAA44F}">
      <dgm:prSet phldrT="[Text]" custT="1"/>
      <dgm:spPr>
        <a:solidFill>
          <a:schemeClr val="accent4">
            <a:lumMod val="75000"/>
          </a:schemeClr>
        </a:solidFill>
      </dgm:spPr>
      <dgm:t>
        <a:bodyPr/>
        <a:lstStyle/>
        <a:p>
          <a:r>
            <a:rPr lang="bn-BD" sz="2400" dirty="0" smtClean="0">
              <a:solidFill>
                <a:srgbClr val="0070C0"/>
              </a:solidFill>
              <a:latin typeface="NikoshBAN" panose="02000000000000000000" pitchFamily="2" charset="0"/>
              <a:cs typeface="NikoshBAN" panose="02000000000000000000" pitchFamily="2" charset="0"/>
            </a:rPr>
            <a:t>৬। সংবিধান</a:t>
          </a:r>
        </a:p>
        <a:p>
          <a:r>
            <a:rPr lang="bn-BD" sz="2400" dirty="0" smtClean="0">
              <a:solidFill>
                <a:srgbClr val="0070C0"/>
              </a:solidFill>
              <a:latin typeface="NikoshBAN" panose="02000000000000000000" pitchFamily="2" charset="0"/>
              <a:cs typeface="NikoshBAN" panose="02000000000000000000" pitchFamily="2" charset="0"/>
            </a:rPr>
            <a:t>সংশোধন করা।</a:t>
          </a:r>
          <a:endParaRPr lang="en-US" sz="2400" dirty="0">
            <a:solidFill>
              <a:srgbClr val="0070C0"/>
            </a:solidFill>
            <a:latin typeface="NikoshBAN" panose="02000000000000000000" pitchFamily="2" charset="0"/>
            <a:cs typeface="NikoshBAN" panose="02000000000000000000" pitchFamily="2" charset="0"/>
          </a:endParaRPr>
        </a:p>
      </dgm:t>
    </dgm:pt>
    <dgm:pt modelId="{521B035A-849F-4606-8565-0E8142914A9B}" type="parTrans" cxnId="{A426C8B5-7E76-485E-987C-DC06824DFE92}">
      <dgm:prSet/>
      <dgm:spPr/>
      <dgm:t>
        <a:bodyPr/>
        <a:lstStyle/>
        <a:p>
          <a:endParaRPr lang="en-US"/>
        </a:p>
      </dgm:t>
    </dgm:pt>
    <dgm:pt modelId="{0840C799-6AAC-45B8-8838-66D539333B3D}" type="sibTrans" cxnId="{A426C8B5-7E76-485E-987C-DC06824DFE92}">
      <dgm:prSet/>
      <dgm:spPr/>
      <dgm:t>
        <a:bodyPr/>
        <a:lstStyle/>
        <a:p>
          <a:endParaRPr lang="en-US"/>
        </a:p>
      </dgm:t>
    </dgm:pt>
    <dgm:pt modelId="{4AE1137E-940E-406B-9707-29D87535ADDE}">
      <dgm:prSet phldrT="[Text]" custT="1"/>
      <dgm:spPr>
        <a:solidFill>
          <a:schemeClr val="accent4">
            <a:lumMod val="60000"/>
            <a:lumOff val="40000"/>
          </a:schemeClr>
        </a:solidFill>
      </dgm:spPr>
      <dgm:t>
        <a:bodyPr/>
        <a:lstStyle/>
        <a:p>
          <a:r>
            <a:rPr lang="bn-BD" sz="2400" dirty="0" smtClean="0">
              <a:solidFill>
                <a:schemeClr val="tx2">
                  <a:lumMod val="10000"/>
                  <a:lumOff val="90000"/>
                </a:schemeClr>
              </a:solidFill>
              <a:latin typeface="NikoshBAN" panose="02000000000000000000" pitchFamily="2" charset="0"/>
              <a:cs typeface="NikoshBAN" panose="02000000000000000000" pitchFamily="2" charset="0"/>
            </a:rPr>
            <a:t>৭। বিচারক</a:t>
          </a:r>
        </a:p>
        <a:p>
          <a:r>
            <a:rPr lang="bn-BD" sz="2400" dirty="0" smtClean="0">
              <a:solidFill>
                <a:schemeClr val="tx2">
                  <a:lumMod val="10000"/>
                  <a:lumOff val="90000"/>
                </a:schemeClr>
              </a:solidFill>
              <a:latin typeface="NikoshBAN" panose="02000000000000000000" pitchFamily="2" charset="0"/>
              <a:cs typeface="NikoshBAN" panose="02000000000000000000" pitchFamily="2" charset="0"/>
            </a:rPr>
            <a:t>নিয়োগ করা।</a:t>
          </a:r>
          <a:endParaRPr lang="en-US" sz="2400" dirty="0">
            <a:solidFill>
              <a:schemeClr val="tx2">
                <a:lumMod val="10000"/>
                <a:lumOff val="90000"/>
              </a:schemeClr>
            </a:solidFill>
            <a:latin typeface="NikoshBAN" panose="02000000000000000000" pitchFamily="2" charset="0"/>
            <a:cs typeface="NikoshBAN" panose="02000000000000000000" pitchFamily="2" charset="0"/>
          </a:endParaRPr>
        </a:p>
      </dgm:t>
    </dgm:pt>
    <dgm:pt modelId="{6E205899-7289-43BE-850F-4D488BAD9201}" type="parTrans" cxnId="{325FFF04-CE08-4251-8E45-B7DCDD9F7B30}">
      <dgm:prSet/>
      <dgm:spPr/>
      <dgm:t>
        <a:bodyPr/>
        <a:lstStyle/>
        <a:p>
          <a:endParaRPr lang="en-US"/>
        </a:p>
      </dgm:t>
    </dgm:pt>
    <dgm:pt modelId="{F83AA638-D79E-43CC-84FD-913A59B9B805}" type="sibTrans" cxnId="{325FFF04-CE08-4251-8E45-B7DCDD9F7B30}">
      <dgm:prSet/>
      <dgm:spPr/>
      <dgm:t>
        <a:bodyPr/>
        <a:lstStyle/>
        <a:p>
          <a:endParaRPr lang="en-US"/>
        </a:p>
      </dgm:t>
    </dgm:pt>
    <dgm:pt modelId="{CD6C91EC-E64E-4CC7-9F3F-AE0CA548BB51}">
      <dgm:prSet phldrT="[Text]" custT="1"/>
      <dgm:spPr>
        <a:solidFill>
          <a:schemeClr val="accent1">
            <a:lumMod val="40000"/>
            <a:lumOff val="60000"/>
          </a:schemeClr>
        </a:solidFill>
      </dgm:spPr>
      <dgm:t>
        <a:bodyPr/>
        <a:lstStyle/>
        <a:p>
          <a:r>
            <a:rPr lang="bn-BD" sz="2400" dirty="0" smtClean="0">
              <a:solidFill>
                <a:schemeClr val="accent5">
                  <a:lumMod val="50000"/>
                </a:schemeClr>
              </a:solidFill>
              <a:latin typeface="NikoshBAN" panose="02000000000000000000" pitchFamily="2" charset="0"/>
              <a:cs typeface="NikoshBAN" panose="02000000000000000000" pitchFamily="2" charset="0"/>
            </a:rPr>
            <a:t>৮। সরকারের চতুর্থ</a:t>
          </a:r>
        </a:p>
        <a:p>
          <a:r>
            <a:rPr lang="bn-BD" sz="2400" dirty="0" smtClean="0">
              <a:solidFill>
                <a:schemeClr val="accent5">
                  <a:lumMod val="50000"/>
                </a:schemeClr>
              </a:solidFill>
              <a:latin typeface="NikoshBAN" panose="02000000000000000000" pitchFamily="2" charset="0"/>
              <a:cs typeface="NikoshBAN" panose="02000000000000000000" pitchFamily="2" charset="0"/>
            </a:rPr>
            <a:t>অংগ।</a:t>
          </a:r>
          <a:endParaRPr lang="en-US" sz="2400" dirty="0">
            <a:solidFill>
              <a:schemeClr val="accent5">
                <a:lumMod val="50000"/>
              </a:schemeClr>
            </a:solidFill>
            <a:latin typeface="NikoshBAN" panose="02000000000000000000" pitchFamily="2" charset="0"/>
            <a:cs typeface="NikoshBAN" panose="02000000000000000000" pitchFamily="2" charset="0"/>
          </a:endParaRPr>
        </a:p>
      </dgm:t>
    </dgm:pt>
    <dgm:pt modelId="{34258684-51DD-4C1B-9FD1-E7CAA6272875}" type="parTrans" cxnId="{DB94CD5A-A26F-49E8-A308-A9360C61726B}">
      <dgm:prSet/>
      <dgm:spPr/>
      <dgm:t>
        <a:bodyPr/>
        <a:lstStyle/>
        <a:p>
          <a:endParaRPr lang="en-US"/>
        </a:p>
      </dgm:t>
    </dgm:pt>
    <dgm:pt modelId="{65BEF752-BB2E-4644-A382-C2E3A309B352}" type="sibTrans" cxnId="{DB94CD5A-A26F-49E8-A308-A9360C61726B}">
      <dgm:prSet/>
      <dgm:spPr/>
      <dgm:t>
        <a:bodyPr/>
        <a:lstStyle/>
        <a:p>
          <a:endParaRPr lang="en-US"/>
        </a:p>
      </dgm:t>
    </dgm:pt>
    <dgm:pt modelId="{AD2528E3-C0C1-4266-B131-9C4EE37C9C26}">
      <dgm:prSet phldrT="[Text]" custT="1"/>
      <dgm:spPr>
        <a:solidFill>
          <a:schemeClr val="accent2">
            <a:lumMod val="60000"/>
            <a:lumOff val="40000"/>
          </a:schemeClr>
        </a:solidFill>
      </dgm:spPr>
      <dgm:t>
        <a:bodyPr/>
        <a:lstStyle/>
        <a:p>
          <a:r>
            <a:rPr lang="bn-BD" sz="2400" dirty="0" smtClean="0">
              <a:solidFill>
                <a:schemeClr val="bg2">
                  <a:lumMod val="10000"/>
                </a:schemeClr>
              </a:solidFill>
              <a:latin typeface="NikoshBAN" panose="02000000000000000000" pitchFamily="2" charset="0"/>
              <a:cs typeface="NikoshBAN" panose="02000000000000000000" pitchFamily="2" charset="0"/>
            </a:rPr>
            <a:t>৯। গনতন্ত্রের</a:t>
          </a:r>
        </a:p>
        <a:p>
          <a:r>
            <a:rPr lang="bn-BD" sz="2400" dirty="0" smtClean="0">
              <a:solidFill>
                <a:schemeClr val="bg2">
                  <a:lumMod val="10000"/>
                </a:schemeClr>
              </a:solidFill>
              <a:latin typeface="NikoshBAN" panose="02000000000000000000" pitchFamily="2" charset="0"/>
              <a:cs typeface="NikoshBAN" panose="02000000000000000000" pitchFamily="2" charset="0"/>
            </a:rPr>
            <a:t>বিকাশ করা।</a:t>
          </a:r>
          <a:endParaRPr lang="en-US" sz="2400" dirty="0">
            <a:solidFill>
              <a:schemeClr val="bg2">
                <a:lumMod val="10000"/>
              </a:schemeClr>
            </a:solidFill>
            <a:latin typeface="NikoshBAN" panose="02000000000000000000" pitchFamily="2" charset="0"/>
            <a:cs typeface="NikoshBAN" panose="02000000000000000000" pitchFamily="2" charset="0"/>
          </a:endParaRPr>
        </a:p>
      </dgm:t>
    </dgm:pt>
    <dgm:pt modelId="{5ABD98B7-1172-4896-8BCE-F743A7AE9C98}" type="parTrans" cxnId="{A235F8DB-C9FD-40BF-9F4D-4E0D8DB582D4}">
      <dgm:prSet/>
      <dgm:spPr/>
      <dgm:t>
        <a:bodyPr/>
        <a:lstStyle/>
        <a:p>
          <a:endParaRPr lang="en-US"/>
        </a:p>
      </dgm:t>
    </dgm:pt>
    <dgm:pt modelId="{3F024778-2968-4453-A21B-A90D2FC53341}" type="sibTrans" cxnId="{A235F8DB-C9FD-40BF-9F4D-4E0D8DB582D4}">
      <dgm:prSet/>
      <dgm:spPr/>
      <dgm:t>
        <a:bodyPr/>
        <a:lstStyle/>
        <a:p>
          <a:endParaRPr lang="en-US"/>
        </a:p>
      </dgm:t>
    </dgm:pt>
    <dgm:pt modelId="{F25A317C-D37D-46B2-A075-1500ED5A06DC}" type="pres">
      <dgm:prSet presAssocID="{AE1CE0A6-1E7F-4A2B-B35E-E097B15243ED}" presName="Name0" presStyleCnt="0">
        <dgm:presLayoutVars>
          <dgm:dir/>
          <dgm:resizeHandles/>
        </dgm:presLayoutVars>
      </dgm:prSet>
      <dgm:spPr/>
      <dgm:t>
        <a:bodyPr/>
        <a:lstStyle/>
        <a:p>
          <a:endParaRPr lang="en-US"/>
        </a:p>
      </dgm:t>
    </dgm:pt>
    <dgm:pt modelId="{784C2AD5-86E8-45C9-AA10-4E9AA3034DAB}" type="pres">
      <dgm:prSet presAssocID="{058D23B1-D608-4D37-B967-1AE288BFCCBB}" presName="compNode" presStyleCnt="0"/>
      <dgm:spPr/>
    </dgm:pt>
    <dgm:pt modelId="{54FA55D9-DD70-4013-9E6A-F02736D3156B}" type="pres">
      <dgm:prSet presAssocID="{058D23B1-D608-4D37-B967-1AE288BFCCBB}" presName="dummyConnPt" presStyleCnt="0"/>
      <dgm:spPr/>
    </dgm:pt>
    <dgm:pt modelId="{86BDEAA0-CD7D-490D-9C6A-8D1490AD03D6}" type="pres">
      <dgm:prSet presAssocID="{058D23B1-D608-4D37-B967-1AE288BFCCBB}" presName="node" presStyleLbl="node1" presStyleIdx="0" presStyleCnt="9" custLinFactNeighborX="-42325" custLinFactNeighborY="3779">
        <dgm:presLayoutVars>
          <dgm:bulletEnabled val="1"/>
        </dgm:presLayoutVars>
      </dgm:prSet>
      <dgm:spPr/>
      <dgm:t>
        <a:bodyPr/>
        <a:lstStyle/>
        <a:p>
          <a:endParaRPr lang="en-US"/>
        </a:p>
      </dgm:t>
    </dgm:pt>
    <dgm:pt modelId="{BA761CA3-7B47-4775-A5D9-207DB76899BB}" type="pres">
      <dgm:prSet presAssocID="{7C847423-1B2C-4BA1-B036-24075B5FFA5A}" presName="sibTrans" presStyleLbl="bgSibTrans2D1" presStyleIdx="0" presStyleCnt="8"/>
      <dgm:spPr/>
      <dgm:t>
        <a:bodyPr/>
        <a:lstStyle/>
        <a:p>
          <a:endParaRPr lang="en-US"/>
        </a:p>
      </dgm:t>
    </dgm:pt>
    <dgm:pt modelId="{E0FAE9EC-85BA-498B-BEED-726ABB22D469}" type="pres">
      <dgm:prSet presAssocID="{FD0755E8-ABE7-4768-BB69-82CE8D12700F}" presName="compNode" presStyleCnt="0"/>
      <dgm:spPr/>
    </dgm:pt>
    <dgm:pt modelId="{07CD24CA-6818-4936-B89D-E0786FFB9A6B}" type="pres">
      <dgm:prSet presAssocID="{FD0755E8-ABE7-4768-BB69-82CE8D12700F}" presName="dummyConnPt" presStyleCnt="0"/>
      <dgm:spPr/>
    </dgm:pt>
    <dgm:pt modelId="{7853D872-22C8-4795-AFB1-D1EE854DD5EE}" type="pres">
      <dgm:prSet presAssocID="{FD0755E8-ABE7-4768-BB69-82CE8D12700F}" presName="node" presStyleLbl="node1" presStyleIdx="1" presStyleCnt="9" custLinFactNeighborX="-43837" custLinFactNeighborY="2519">
        <dgm:presLayoutVars>
          <dgm:bulletEnabled val="1"/>
        </dgm:presLayoutVars>
      </dgm:prSet>
      <dgm:spPr/>
      <dgm:t>
        <a:bodyPr/>
        <a:lstStyle/>
        <a:p>
          <a:endParaRPr lang="en-US"/>
        </a:p>
      </dgm:t>
    </dgm:pt>
    <dgm:pt modelId="{E0BAA115-A133-4962-86E3-D9C83597979E}" type="pres">
      <dgm:prSet presAssocID="{6B16FC9C-9822-4BB6-8D0E-33B3C5D4D217}" presName="sibTrans" presStyleLbl="bgSibTrans2D1" presStyleIdx="1" presStyleCnt="8"/>
      <dgm:spPr/>
      <dgm:t>
        <a:bodyPr/>
        <a:lstStyle/>
        <a:p>
          <a:endParaRPr lang="en-US"/>
        </a:p>
      </dgm:t>
    </dgm:pt>
    <dgm:pt modelId="{12892CA3-A34E-4294-8304-74825BDBCE2F}" type="pres">
      <dgm:prSet presAssocID="{86AE593B-B348-4B6B-AD8E-63A5E0099CF1}" presName="compNode" presStyleCnt="0"/>
      <dgm:spPr/>
    </dgm:pt>
    <dgm:pt modelId="{6C7231F5-3F17-4030-830E-ED2E36ED3A48}" type="pres">
      <dgm:prSet presAssocID="{86AE593B-B348-4B6B-AD8E-63A5E0099CF1}" presName="dummyConnPt" presStyleCnt="0"/>
      <dgm:spPr/>
    </dgm:pt>
    <dgm:pt modelId="{01C2EAC0-772E-4701-B022-FBE3636F8FA2}" type="pres">
      <dgm:prSet presAssocID="{86AE593B-B348-4B6B-AD8E-63A5E0099CF1}" presName="node" presStyleLbl="node1" presStyleIdx="2" presStyleCnt="9" custLinFactNeighborX="-43081" custLinFactNeighborY="-5039">
        <dgm:presLayoutVars>
          <dgm:bulletEnabled val="1"/>
        </dgm:presLayoutVars>
      </dgm:prSet>
      <dgm:spPr/>
      <dgm:t>
        <a:bodyPr/>
        <a:lstStyle/>
        <a:p>
          <a:endParaRPr lang="en-US"/>
        </a:p>
      </dgm:t>
    </dgm:pt>
    <dgm:pt modelId="{BB0E232F-CC1B-4C78-820F-277CC2BF4F2E}" type="pres">
      <dgm:prSet presAssocID="{A49267CF-8B7F-499E-A4DF-2B400A43A343}" presName="sibTrans" presStyleLbl="bgSibTrans2D1" presStyleIdx="2" presStyleCnt="8"/>
      <dgm:spPr/>
      <dgm:t>
        <a:bodyPr/>
        <a:lstStyle/>
        <a:p>
          <a:endParaRPr lang="en-US"/>
        </a:p>
      </dgm:t>
    </dgm:pt>
    <dgm:pt modelId="{BFC3F331-9BC8-4C08-BA1E-5780FD10C02D}" type="pres">
      <dgm:prSet presAssocID="{2C5285A0-14B0-43FC-A5F1-6BD570AA72FB}" presName="compNode" presStyleCnt="0"/>
      <dgm:spPr/>
    </dgm:pt>
    <dgm:pt modelId="{38A9E8C0-EDAC-4C8C-AAB6-1E3CABC233FC}" type="pres">
      <dgm:prSet presAssocID="{2C5285A0-14B0-43FC-A5F1-6BD570AA72FB}" presName="dummyConnPt" presStyleCnt="0"/>
      <dgm:spPr/>
    </dgm:pt>
    <dgm:pt modelId="{6CA6A130-66B3-4C07-97EE-44300BEFA67F}" type="pres">
      <dgm:prSet presAssocID="{2C5285A0-14B0-43FC-A5F1-6BD570AA72FB}" presName="node" presStyleLbl="node1" presStyleIdx="3" presStyleCnt="9">
        <dgm:presLayoutVars>
          <dgm:bulletEnabled val="1"/>
        </dgm:presLayoutVars>
      </dgm:prSet>
      <dgm:spPr/>
      <dgm:t>
        <a:bodyPr/>
        <a:lstStyle/>
        <a:p>
          <a:endParaRPr lang="en-US"/>
        </a:p>
      </dgm:t>
    </dgm:pt>
    <dgm:pt modelId="{3ACA7EA2-C7D8-4D1F-8F93-59B70C8EF407}" type="pres">
      <dgm:prSet presAssocID="{EFC13741-0141-409A-8ABA-040D3AC36A08}" presName="sibTrans" presStyleLbl="bgSibTrans2D1" presStyleIdx="3" presStyleCnt="8"/>
      <dgm:spPr/>
      <dgm:t>
        <a:bodyPr/>
        <a:lstStyle/>
        <a:p>
          <a:endParaRPr lang="en-US"/>
        </a:p>
      </dgm:t>
    </dgm:pt>
    <dgm:pt modelId="{4DB830C5-5FFA-4357-A4BF-62C2CFA298CD}" type="pres">
      <dgm:prSet presAssocID="{0F9B503F-898A-4528-AA78-5D142F827F9D}" presName="compNode" presStyleCnt="0"/>
      <dgm:spPr/>
    </dgm:pt>
    <dgm:pt modelId="{0DF4EDE8-9DCB-496B-BA42-0E77CAE3E3D0}" type="pres">
      <dgm:prSet presAssocID="{0F9B503F-898A-4528-AA78-5D142F827F9D}" presName="dummyConnPt" presStyleCnt="0"/>
      <dgm:spPr/>
    </dgm:pt>
    <dgm:pt modelId="{940D5EF3-51F1-4B3A-B7A8-53588BDEC9D9}" type="pres">
      <dgm:prSet presAssocID="{0F9B503F-898A-4528-AA78-5D142F827F9D}" presName="node" presStyleLbl="node1" presStyleIdx="4" presStyleCnt="9">
        <dgm:presLayoutVars>
          <dgm:bulletEnabled val="1"/>
        </dgm:presLayoutVars>
      </dgm:prSet>
      <dgm:spPr/>
      <dgm:t>
        <a:bodyPr/>
        <a:lstStyle/>
        <a:p>
          <a:endParaRPr lang="en-US"/>
        </a:p>
      </dgm:t>
    </dgm:pt>
    <dgm:pt modelId="{7AB9A334-A115-47B7-A603-9CF0F985B075}" type="pres">
      <dgm:prSet presAssocID="{034009F0-15F3-4EA6-A192-BA91EE437D63}" presName="sibTrans" presStyleLbl="bgSibTrans2D1" presStyleIdx="4" presStyleCnt="8"/>
      <dgm:spPr/>
      <dgm:t>
        <a:bodyPr/>
        <a:lstStyle/>
        <a:p>
          <a:endParaRPr lang="en-US"/>
        </a:p>
      </dgm:t>
    </dgm:pt>
    <dgm:pt modelId="{498635CE-D977-435B-8546-8C02ABD66B49}" type="pres">
      <dgm:prSet presAssocID="{20E94EBE-5409-4F50-9F0F-4E971BFAA44F}" presName="compNode" presStyleCnt="0"/>
      <dgm:spPr/>
    </dgm:pt>
    <dgm:pt modelId="{803E81C6-78D8-4598-BE61-74D1B057DD3A}" type="pres">
      <dgm:prSet presAssocID="{20E94EBE-5409-4F50-9F0F-4E971BFAA44F}" presName="dummyConnPt" presStyleCnt="0"/>
      <dgm:spPr/>
    </dgm:pt>
    <dgm:pt modelId="{D54EB6F2-E581-4550-B207-74887F2C5612}" type="pres">
      <dgm:prSet presAssocID="{20E94EBE-5409-4F50-9F0F-4E971BFAA44F}" presName="node" presStyleLbl="node1" presStyleIdx="5" presStyleCnt="9">
        <dgm:presLayoutVars>
          <dgm:bulletEnabled val="1"/>
        </dgm:presLayoutVars>
      </dgm:prSet>
      <dgm:spPr/>
      <dgm:t>
        <a:bodyPr/>
        <a:lstStyle/>
        <a:p>
          <a:endParaRPr lang="en-US"/>
        </a:p>
      </dgm:t>
    </dgm:pt>
    <dgm:pt modelId="{FDD87B55-6DC4-4C66-AC5F-95D9BFF7AA75}" type="pres">
      <dgm:prSet presAssocID="{0840C799-6AAC-45B8-8838-66D539333B3D}" presName="sibTrans" presStyleLbl="bgSibTrans2D1" presStyleIdx="5" presStyleCnt="8"/>
      <dgm:spPr/>
      <dgm:t>
        <a:bodyPr/>
        <a:lstStyle/>
        <a:p>
          <a:endParaRPr lang="en-US"/>
        </a:p>
      </dgm:t>
    </dgm:pt>
    <dgm:pt modelId="{61C771C8-3AFE-4225-BEDA-28615215B077}" type="pres">
      <dgm:prSet presAssocID="{4AE1137E-940E-406B-9707-29D87535ADDE}" presName="compNode" presStyleCnt="0"/>
      <dgm:spPr/>
    </dgm:pt>
    <dgm:pt modelId="{8F755B4B-6E41-41F4-8711-682A4A21573B}" type="pres">
      <dgm:prSet presAssocID="{4AE1137E-940E-406B-9707-29D87535ADDE}" presName="dummyConnPt" presStyleCnt="0"/>
      <dgm:spPr/>
    </dgm:pt>
    <dgm:pt modelId="{A466E00D-34D6-43CC-803A-80FEBE82083D}" type="pres">
      <dgm:prSet presAssocID="{4AE1137E-940E-406B-9707-29D87535ADDE}" presName="node" presStyleLbl="node1" presStyleIdx="6" presStyleCnt="9" custLinFactNeighborX="39302" custLinFactNeighborY="3779">
        <dgm:presLayoutVars>
          <dgm:bulletEnabled val="1"/>
        </dgm:presLayoutVars>
      </dgm:prSet>
      <dgm:spPr/>
      <dgm:t>
        <a:bodyPr/>
        <a:lstStyle/>
        <a:p>
          <a:endParaRPr lang="en-US"/>
        </a:p>
      </dgm:t>
    </dgm:pt>
    <dgm:pt modelId="{1843E055-CB75-4347-94A9-96C401FE9359}" type="pres">
      <dgm:prSet presAssocID="{F83AA638-D79E-43CC-84FD-913A59B9B805}" presName="sibTrans" presStyleLbl="bgSibTrans2D1" presStyleIdx="6" presStyleCnt="8"/>
      <dgm:spPr/>
      <dgm:t>
        <a:bodyPr/>
        <a:lstStyle/>
        <a:p>
          <a:endParaRPr lang="en-US"/>
        </a:p>
      </dgm:t>
    </dgm:pt>
    <dgm:pt modelId="{331DAAEA-CB18-4A8D-9848-4B0B5DAAA20F}" type="pres">
      <dgm:prSet presAssocID="{CD6C91EC-E64E-4CC7-9F3F-AE0CA548BB51}" presName="compNode" presStyleCnt="0"/>
      <dgm:spPr/>
    </dgm:pt>
    <dgm:pt modelId="{5E1CA638-B8C6-47E2-91D0-A6DC2F5C4AA4}" type="pres">
      <dgm:prSet presAssocID="{CD6C91EC-E64E-4CC7-9F3F-AE0CA548BB51}" presName="dummyConnPt" presStyleCnt="0"/>
      <dgm:spPr/>
    </dgm:pt>
    <dgm:pt modelId="{4BDE350B-1284-4760-B087-6C8070BF565B}" type="pres">
      <dgm:prSet presAssocID="{CD6C91EC-E64E-4CC7-9F3F-AE0CA548BB51}" presName="node" presStyleLbl="node1" presStyleIdx="7" presStyleCnt="9" custLinFactNeighborX="44592" custLinFactNeighborY="-1259">
        <dgm:presLayoutVars>
          <dgm:bulletEnabled val="1"/>
        </dgm:presLayoutVars>
      </dgm:prSet>
      <dgm:spPr/>
      <dgm:t>
        <a:bodyPr/>
        <a:lstStyle/>
        <a:p>
          <a:endParaRPr lang="en-US"/>
        </a:p>
      </dgm:t>
    </dgm:pt>
    <dgm:pt modelId="{85E37568-3C7A-4304-B4B0-02C164610535}" type="pres">
      <dgm:prSet presAssocID="{65BEF752-BB2E-4644-A382-C2E3A309B352}" presName="sibTrans" presStyleLbl="bgSibTrans2D1" presStyleIdx="7" presStyleCnt="8"/>
      <dgm:spPr/>
      <dgm:t>
        <a:bodyPr/>
        <a:lstStyle/>
        <a:p>
          <a:endParaRPr lang="en-US"/>
        </a:p>
      </dgm:t>
    </dgm:pt>
    <dgm:pt modelId="{E335E4D1-FAE8-46E9-905A-4F1B33DAA4C6}" type="pres">
      <dgm:prSet presAssocID="{AD2528E3-C0C1-4266-B131-9C4EE37C9C26}" presName="compNode" presStyleCnt="0"/>
      <dgm:spPr/>
    </dgm:pt>
    <dgm:pt modelId="{6FF78EF5-AF98-4D89-B0FD-65B42C9EA96C}" type="pres">
      <dgm:prSet presAssocID="{AD2528E3-C0C1-4266-B131-9C4EE37C9C26}" presName="dummyConnPt" presStyleCnt="0"/>
      <dgm:spPr/>
    </dgm:pt>
    <dgm:pt modelId="{250EE34B-E294-43E1-A31B-42AD53E2CF4F}" type="pres">
      <dgm:prSet presAssocID="{AD2528E3-C0C1-4266-B131-9C4EE37C9C26}" presName="node" presStyleLbl="node1" presStyleIdx="8" presStyleCnt="9" custLinFactNeighborX="46104" custLinFactNeighborY="-3779">
        <dgm:presLayoutVars>
          <dgm:bulletEnabled val="1"/>
        </dgm:presLayoutVars>
      </dgm:prSet>
      <dgm:spPr/>
      <dgm:t>
        <a:bodyPr/>
        <a:lstStyle/>
        <a:p>
          <a:endParaRPr lang="en-US"/>
        </a:p>
      </dgm:t>
    </dgm:pt>
  </dgm:ptLst>
  <dgm:cxnLst>
    <dgm:cxn modelId="{949CA836-EAC8-4113-A0F6-579E6E301065}" type="presOf" srcId="{F83AA638-D79E-43CC-84FD-913A59B9B805}" destId="{1843E055-CB75-4347-94A9-96C401FE9359}" srcOrd="0" destOrd="0" presId="urn:microsoft.com/office/officeart/2005/8/layout/bProcess4"/>
    <dgm:cxn modelId="{0291A444-AAE4-4A61-8028-00D704E364C9}" srcId="{AE1CE0A6-1E7F-4A2B-B35E-E097B15243ED}" destId="{2C5285A0-14B0-43FC-A5F1-6BD570AA72FB}" srcOrd="3" destOrd="0" parTransId="{D5D67987-F5F6-4261-94A2-45CE4C46E8B4}" sibTransId="{EFC13741-0141-409A-8ABA-040D3AC36A08}"/>
    <dgm:cxn modelId="{9B3150D1-FF57-453D-96A1-FD51410401A4}" srcId="{AE1CE0A6-1E7F-4A2B-B35E-E097B15243ED}" destId="{058D23B1-D608-4D37-B967-1AE288BFCCBB}" srcOrd="0" destOrd="0" parTransId="{B93421C5-8287-4E46-BA7D-58B59B49BC90}" sibTransId="{7C847423-1B2C-4BA1-B036-24075B5FFA5A}"/>
    <dgm:cxn modelId="{52FDC053-38DF-4C87-93A5-B3023B1CFE63}" type="presOf" srcId="{AD2528E3-C0C1-4266-B131-9C4EE37C9C26}" destId="{250EE34B-E294-43E1-A31B-42AD53E2CF4F}" srcOrd="0" destOrd="0" presId="urn:microsoft.com/office/officeart/2005/8/layout/bProcess4"/>
    <dgm:cxn modelId="{6CDE4F35-0A2B-4AC3-8810-569F629011A4}" srcId="{AE1CE0A6-1E7F-4A2B-B35E-E097B15243ED}" destId="{FD0755E8-ABE7-4768-BB69-82CE8D12700F}" srcOrd="1" destOrd="0" parTransId="{C45E145D-4763-465F-82C8-73F431F6C650}" sibTransId="{6B16FC9C-9822-4BB6-8D0E-33B3C5D4D217}"/>
    <dgm:cxn modelId="{370F892F-7083-43A6-95F7-9C8437799A75}" type="presOf" srcId="{AE1CE0A6-1E7F-4A2B-B35E-E097B15243ED}" destId="{F25A317C-D37D-46B2-A075-1500ED5A06DC}" srcOrd="0" destOrd="0" presId="urn:microsoft.com/office/officeart/2005/8/layout/bProcess4"/>
    <dgm:cxn modelId="{0BFDB1A7-6A65-44AA-93EB-372C4B638018}" type="presOf" srcId="{FD0755E8-ABE7-4768-BB69-82CE8D12700F}" destId="{7853D872-22C8-4795-AFB1-D1EE854DD5EE}" srcOrd="0" destOrd="0" presId="urn:microsoft.com/office/officeart/2005/8/layout/bProcess4"/>
    <dgm:cxn modelId="{A5F26DE4-90AC-432C-B078-CB7706930DFA}" type="presOf" srcId="{4AE1137E-940E-406B-9707-29D87535ADDE}" destId="{A466E00D-34D6-43CC-803A-80FEBE82083D}" srcOrd="0" destOrd="0" presId="urn:microsoft.com/office/officeart/2005/8/layout/bProcess4"/>
    <dgm:cxn modelId="{A426C8B5-7E76-485E-987C-DC06824DFE92}" srcId="{AE1CE0A6-1E7F-4A2B-B35E-E097B15243ED}" destId="{20E94EBE-5409-4F50-9F0F-4E971BFAA44F}" srcOrd="5" destOrd="0" parTransId="{521B035A-849F-4606-8565-0E8142914A9B}" sibTransId="{0840C799-6AAC-45B8-8838-66D539333B3D}"/>
    <dgm:cxn modelId="{82295965-C783-4E0E-9434-F555BD644833}" type="presOf" srcId="{A49267CF-8B7F-499E-A4DF-2B400A43A343}" destId="{BB0E232F-CC1B-4C78-820F-277CC2BF4F2E}" srcOrd="0" destOrd="0" presId="urn:microsoft.com/office/officeart/2005/8/layout/bProcess4"/>
    <dgm:cxn modelId="{7620266A-AF6B-45C5-8AC3-EC50CB137AEB}" type="presOf" srcId="{034009F0-15F3-4EA6-A192-BA91EE437D63}" destId="{7AB9A334-A115-47B7-A603-9CF0F985B075}" srcOrd="0" destOrd="0" presId="urn:microsoft.com/office/officeart/2005/8/layout/bProcess4"/>
    <dgm:cxn modelId="{BB11862E-B986-4EE7-9E37-C7154765881A}" type="presOf" srcId="{CD6C91EC-E64E-4CC7-9F3F-AE0CA548BB51}" destId="{4BDE350B-1284-4760-B087-6C8070BF565B}" srcOrd="0" destOrd="0" presId="urn:microsoft.com/office/officeart/2005/8/layout/bProcess4"/>
    <dgm:cxn modelId="{5BF44776-F8A5-462C-8FC5-C72EC025EF6D}" type="presOf" srcId="{7C847423-1B2C-4BA1-B036-24075B5FFA5A}" destId="{BA761CA3-7B47-4775-A5D9-207DB76899BB}" srcOrd="0" destOrd="0" presId="urn:microsoft.com/office/officeart/2005/8/layout/bProcess4"/>
    <dgm:cxn modelId="{D2BC9AB7-68C0-4C82-81EA-371922FA12D1}" srcId="{AE1CE0A6-1E7F-4A2B-B35E-E097B15243ED}" destId="{86AE593B-B348-4B6B-AD8E-63A5E0099CF1}" srcOrd="2" destOrd="0" parTransId="{173FA1B2-9A5B-4A98-BA62-9948ECA1AE03}" sibTransId="{A49267CF-8B7F-499E-A4DF-2B400A43A343}"/>
    <dgm:cxn modelId="{325FFF04-CE08-4251-8E45-B7DCDD9F7B30}" srcId="{AE1CE0A6-1E7F-4A2B-B35E-E097B15243ED}" destId="{4AE1137E-940E-406B-9707-29D87535ADDE}" srcOrd="6" destOrd="0" parTransId="{6E205899-7289-43BE-850F-4D488BAD9201}" sibTransId="{F83AA638-D79E-43CC-84FD-913A59B9B805}"/>
    <dgm:cxn modelId="{23217409-C99B-45DD-8D02-7CBF39A83557}" type="presOf" srcId="{EFC13741-0141-409A-8ABA-040D3AC36A08}" destId="{3ACA7EA2-C7D8-4D1F-8F93-59B70C8EF407}" srcOrd="0" destOrd="0" presId="urn:microsoft.com/office/officeart/2005/8/layout/bProcess4"/>
    <dgm:cxn modelId="{5E74753B-2B3B-448D-A5D7-8A4FB498925E}" type="presOf" srcId="{6B16FC9C-9822-4BB6-8D0E-33B3C5D4D217}" destId="{E0BAA115-A133-4962-86E3-D9C83597979E}" srcOrd="0" destOrd="0" presId="urn:microsoft.com/office/officeart/2005/8/layout/bProcess4"/>
    <dgm:cxn modelId="{E9B7D325-668C-4DBB-891B-DA8108DFED89}" type="presOf" srcId="{65BEF752-BB2E-4644-A382-C2E3A309B352}" destId="{85E37568-3C7A-4304-B4B0-02C164610535}" srcOrd="0" destOrd="0" presId="urn:microsoft.com/office/officeart/2005/8/layout/bProcess4"/>
    <dgm:cxn modelId="{C5502F79-3305-4D16-92BA-353A4C8C9C45}" type="presOf" srcId="{058D23B1-D608-4D37-B967-1AE288BFCCBB}" destId="{86BDEAA0-CD7D-490D-9C6A-8D1490AD03D6}" srcOrd="0" destOrd="0" presId="urn:microsoft.com/office/officeart/2005/8/layout/bProcess4"/>
    <dgm:cxn modelId="{527578D2-9510-4211-AEB7-161922356BA1}" srcId="{AE1CE0A6-1E7F-4A2B-B35E-E097B15243ED}" destId="{0F9B503F-898A-4528-AA78-5D142F827F9D}" srcOrd="4" destOrd="0" parTransId="{9C7FFDC3-0032-4E10-A7A3-FE504964CBA9}" sibTransId="{034009F0-15F3-4EA6-A192-BA91EE437D63}"/>
    <dgm:cxn modelId="{DB94CD5A-A26F-49E8-A308-A9360C61726B}" srcId="{AE1CE0A6-1E7F-4A2B-B35E-E097B15243ED}" destId="{CD6C91EC-E64E-4CC7-9F3F-AE0CA548BB51}" srcOrd="7" destOrd="0" parTransId="{34258684-51DD-4C1B-9FD1-E7CAA6272875}" sibTransId="{65BEF752-BB2E-4644-A382-C2E3A309B352}"/>
    <dgm:cxn modelId="{3F15794C-1C63-45CD-B975-2C42D063147A}" type="presOf" srcId="{2C5285A0-14B0-43FC-A5F1-6BD570AA72FB}" destId="{6CA6A130-66B3-4C07-97EE-44300BEFA67F}" srcOrd="0" destOrd="0" presId="urn:microsoft.com/office/officeart/2005/8/layout/bProcess4"/>
    <dgm:cxn modelId="{53706169-6516-4BDE-8B3C-D4733E1D6867}" type="presOf" srcId="{0F9B503F-898A-4528-AA78-5D142F827F9D}" destId="{940D5EF3-51F1-4B3A-B7A8-53588BDEC9D9}" srcOrd="0" destOrd="0" presId="urn:microsoft.com/office/officeart/2005/8/layout/bProcess4"/>
    <dgm:cxn modelId="{7DCFFCA4-CDD7-4E61-BB46-841797310C79}" type="presOf" srcId="{0840C799-6AAC-45B8-8838-66D539333B3D}" destId="{FDD87B55-6DC4-4C66-AC5F-95D9BFF7AA75}" srcOrd="0" destOrd="0" presId="urn:microsoft.com/office/officeart/2005/8/layout/bProcess4"/>
    <dgm:cxn modelId="{A235F8DB-C9FD-40BF-9F4D-4E0D8DB582D4}" srcId="{AE1CE0A6-1E7F-4A2B-B35E-E097B15243ED}" destId="{AD2528E3-C0C1-4266-B131-9C4EE37C9C26}" srcOrd="8" destOrd="0" parTransId="{5ABD98B7-1172-4896-8BCE-F743A7AE9C98}" sibTransId="{3F024778-2968-4453-A21B-A90D2FC53341}"/>
    <dgm:cxn modelId="{DD53376B-6DF5-424E-9233-DBDAE4A363B6}" type="presOf" srcId="{86AE593B-B348-4B6B-AD8E-63A5E0099CF1}" destId="{01C2EAC0-772E-4701-B022-FBE3636F8FA2}" srcOrd="0" destOrd="0" presId="urn:microsoft.com/office/officeart/2005/8/layout/bProcess4"/>
    <dgm:cxn modelId="{5D178638-541A-4B89-93CA-CB43372E53DF}" type="presOf" srcId="{20E94EBE-5409-4F50-9F0F-4E971BFAA44F}" destId="{D54EB6F2-E581-4550-B207-74887F2C5612}" srcOrd="0" destOrd="0" presId="urn:microsoft.com/office/officeart/2005/8/layout/bProcess4"/>
    <dgm:cxn modelId="{74E1C377-11AC-49CD-A921-F1B77B9A397F}" type="presParOf" srcId="{F25A317C-D37D-46B2-A075-1500ED5A06DC}" destId="{784C2AD5-86E8-45C9-AA10-4E9AA3034DAB}" srcOrd="0" destOrd="0" presId="urn:microsoft.com/office/officeart/2005/8/layout/bProcess4"/>
    <dgm:cxn modelId="{25BC684E-CC97-41EE-AB85-FA2C5183A342}" type="presParOf" srcId="{784C2AD5-86E8-45C9-AA10-4E9AA3034DAB}" destId="{54FA55D9-DD70-4013-9E6A-F02736D3156B}" srcOrd="0" destOrd="0" presId="urn:microsoft.com/office/officeart/2005/8/layout/bProcess4"/>
    <dgm:cxn modelId="{8090B737-F2E5-410F-8AFD-72A67A0E7F0C}" type="presParOf" srcId="{784C2AD5-86E8-45C9-AA10-4E9AA3034DAB}" destId="{86BDEAA0-CD7D-490D-9C6A-8D1490AD03D6}" srcOrd="1" destOrd="0" presId="urn:microsoft.com/office/officeart/2005/8/layout/bProcess4"/>
    <dgm:cxn modelId="{0C0E7323-CA53-4401-A188-91B91139A91A}" type="presParOf" srcId="{F25A317C-D37D-46B2-A075-1500ED5A06DC}" destId="{BA761CA3-7B47-4775-A5D9-207DB76899BB}" srcOrd="1" destOrd="0" presId="urn:microsoft.com/office/officeart/2005/8/layout/bProcess4"/>
    <dgm:cxn modelId="{36C0E786-ADD4-4E67-BC7C-F4E76B55390B}" type="presParOf" srcId="{F25A317C-D37D-46B2-A075-1500ED5A06DC}" destId="{E0FAE9EC-85BA-498B-BEED-726ABB22D469}" srcOrd="2" destOrd="0" presId="urn:microsoft.com/office/officeart/2005/8/layout/bProcess4"/>
    <dgm:cxn modelId="{2FF278B9-4F5B-4D06-B6D2-86DD0EF53159}" type="presParOf" srcId="{E0FAE9EC-85BA-498B-BEED-726ABB22D469}" destId="{07CD24CA-6818-4936-B89D-E0786FFB9A6B}" srcOrd="0" destOrd="0" presId="urn:microsoft.com/office/officeart/2005/8/layout/bProcess4"/>
    <dgm:cxn modelId="{A56A8417-E382-4679-BB7B-85D84CCE35E6}" type="presParOf" srcId="{E0FAE9EC-85BA-498B-BEED-726ABB22D469}" destId="{7853D872-22C8-4795-AFB1-D1EE854DD5EE}" srcOrd="1" destOrd="0" presId="urn:microsoft.com/office/officeart/2005/8/layout/bProcess4"/>
    <dgm:cxn modelId="{08269519-87D9-4A9C-BCA7-52F152D07D98}" type="presParOf" srcId="{F25A317C-D37D-46B2-A075-1500ED5A06DC}" destId="{E0BAA115-A133-4962-86E3-D9C83597979E}" srcOrd="3" destOrd="0" presId="urn:microsoft.com/office/officeart/2005/8/layout/bProcess4"/>
    <dgm:cxn modelId="{F82CEFB6-7F62-4F9F-93B4-9815CC21710A}" type="presParOf" srcId="{F25A317C-D37D-46B2-A075-1500ED5A06DC}" destId="{12892CA3-A34E-4294-8304-74825BDBCE2F}" srcOrd="4" destOrd="0" presId="urn:microsoft.com/office/officeart/2005/8/layout/bProcess4"/>
    <dgm:cxn modelId="{3FF7CF35-1B33-496D-8276-BE2702D0E4BD}" type="presParOf" srcId="{12892CA3-A34E-4294-8304-74825BDBCE2F}" destId="{6C7231F5-3F17-4030-830E-ED2E36ED3A48}" srcOrd="0" destOrd="0" presId="urn:microsoft.com/office/officeart/2005/8/layout/bProcess4"/>
    <dgm:cxn modelId="{165F554B-03E2-4FB2-9D68-BFE426345B4B}" type="presParOf" srcId="{12892CA3-A34E-4294-8304-74825BDBCE2F}" destId="{01C2EAC0-772E-4701-B022-FBE3636F8FA2}" srcOrd="1" destOrd="0" presId="urn:microsoft.com/office/officeart/2005/8/layout/bProcess4"/>
    <dgm:cxn modelId="{299F5091-59F4-464E-B11B-C476424EC4B7}" type="presParOf" srcId="{F25A317C-D37D-46B2-A075-1500ED5A06DC}" destId="{BB0E232F-CC1B-4C78-820F-277CC2BF4F2E}" srcOrd="5" destOrd="0" presId="urn:microsoft.com/office/officeart/2005/8/layout/bProcess4"/>
    <dgm:cxn modelId="{63FC5106-263E-4D7A-BD9B-A5086AE21CFD}" type="presParOf" srcId="{F25A317C-D37D-46B2-A075-1500ED5A06DC}" destId="{BFC3F331-9BC8-4C08-BA1E-5780FD10C02D}" srcOrd="6" destOrd="0" presId="urn:microsoft.com/office/officeart/2005/8/layout/bProcess4"/>
    <dgm:cxn modelId="{B32A5D85-F2EA-4355-81F3-803B8F638F36}" type="presParOf" srcId="{BFC3F331-9BC8-4C08-BA1E-5780FD10C02D}" destId="{38A9E8C0-EDAC-4C8C-AAB6-1E3CABC233FC}" srcOrd="0" destOrd="0" presId="urn:microsoft.com/office/officeart/2005/8/layout/bProcess4"/>
    <dgm:cxn modelId="{19B38812-81D4-4E48-BFED-A978DF906DF1}" type="presParOf" srcId="{BFC3F331-9BC8-4C08-BA1E-5780FD10C02D}" destId="{6CA6A130-66B3-4C07-97EE-44300BEFA67F}" srcOrd="1" destOrd="0" presId="urn:microsoft.com/office/officeart/2005/8/layout/bProcess4"/>
    <dgm:cxn modelId="{D8027BFF-C79D-411F-A532-D62064A555D2}" type="presParOf" srcId="{F25A317C-D37D-46B2-A075-1500ED5A06DC}" destId="{3ACA7EA2-C7D8-4D1F-8F93-59B70C8EF407}" srcOrd="7" destOrd="0" presId="urn:microsoft.com/office/officeart/2005/8/layout/bProcess4"/>
    <dgm:cxn modelId="{9159A0A7-8836-4AE2-92D2-B49F5A9AFCA2}" type="presParOf" srcId="{F25A317C-D37D-46B2-A075-1500ED5A06DC}" destId="{4DB830C5-5FFA-4357-A4BF-62C2CFA298CD}" srcOrd="8" destOrd="0" presId="urn:microsoft.com/office/officeart/2005/8/layout/bProcess4"/>
    <dgm:cxn modelId="{9D1F36CE-0119-45BE-AC64-BEE6902D2F72}" type="presParOf" srcId="{4DB830C5-5FFA-4357-A4BF-62C2CFA298CD}" destId="{0DF4EDE8-9DCB-496B-BA42-0E77CAE3E3D0}" srcOrd="0" destOrd="0" presId="urn:microsoft.com/office/officeart/2005/8/layout/bProcess4"/>
    <dgm:cxn modelId="{2B57B2FA-A76D-4DA7-A556-45A15B29BABD}" type="presParOf" srcId="{4DB830C5-5FFA-4357-A4BF-62C2CFA298CD}" destId="{940D5EF3-51F1-4B3A-B7A8-53588BDEC9D9}" srcOrd="1" destOrd="0" presId="urn:microsoft.com/office/officeart/2005/8/layout/bProcess4"/>
    <dgm:cxn modelId="{22232BF1-18CA-46A3-83AE-A73E4E2270E9}" type="presParOf" srcId="{F25A317C-D37D-46B2-A075-1500ED5A06DC}" destId="{7AB9A334-A115-47B7-A603-9CF0F985B075}" srcOrd="9" destOrd="0" presId="urn:microsoft.com/office/officeart/2005/8/layout/bProcess4"/>
    <dgm:cxn modelId="{B403076D-12C5-4D6F-BF3B-F6A5E439F6AC}" type="presParOf" srcId="{F25A317C-D37D-46B2-A075-1500ED5A06DC}" destId="{498635CE-D977-435B-8546-8C02ABD66B49}" srcOrd="10" destOrd="0" presId="urn:microsoft.com/office/officeart/2005/8/layout/bProcess4"/>
    <dgm:cxn modelId="{4E09CB0A-CCF1-454A-A77B-2765D52F7398}" type="presParOf" srcId="{498635CE-D977-435B-8546-8C02ABD66B49}" destId="{803E81C6-78D8-4598-BE61-74D1B057DD3A}" srcOrd="0" destOrd="0" presId="urn:microsoft.com/office/officeart/2005/8/layout/bProcess4"/>
    <dgm:cxn modelId="{1CF0F11F-A833-4475-8655-55FC6FBCDC4B}" type="presParOf" srcId="{498635CE-D977-435B-8546-8C02ABD66B49}" destId="{D54EB6F2-E581-4550-B207-74887F2C5612}" srcOrd="1" destOrd="0" presId="urn:microsoft.com/office/officeart/2005/8/layout/bProcess4"/>
    <dgm:cxn modelId="{1E323450-67C1-43B9-AD77-5601E6BC47B6}" type="presParOf" srcId="{F25A317C-D37D-46B2-A075-1500ED5A06DC}" destId="{FDD87B55-6DC4-4C66-AC5F-95D9BFF7AA75}" srcOrd="11" destOrd="0" presId="urn:microsoft.com/office/officeart/2005/8/layout/bProcess4"/>
    <dgm:cxn modelId="{48E4BD84-3970-4378-934D-8E91BC9156AE}" type="presParOf" srcId="{F25A317C-D37D-46B2-A075-1500ED5A06DC}" destId="{61C771C8-3AFE-4225-BEDA-28615215B077}" srcOrd="12" destOrd="0" presId="urn:microsoft.com/office/officeart/2005/8/layout/bProcess4"/>
    <dgm:cxn modelId="{21B64C55-4605-480B-AF18-6A426EF295FB}" type="presParOf" srcId="{61C771C8-3AFE-4225-BEDA-28615215B077}" destId="{8F755B4B-6E41-41F4-8711-682A4A21573B}" srcOrd="0" destOrd="0" presId="urn:microsoft.com/office/officeart/2005/8/layout/bProcess4"/>
    <dgm:cxn modelId="{52EEAB54-13D8-49F6-A48F-114104EAE64F}" type="presParOf" srcId="{61C771C8-3AFE-4225-BEDA-28615215B077}" destId="{A466E00D-34D6-43CC-803A-80FEBE82083D}" srcOrd="1" destOrd="0" presId="urn:microsoft.com/office/officeart/2005/8/layout/bProcess4"/>
    <dgm:cxn modelId="{AE2E3070-C609-4FFD-8D8B-D933021BBE8A}" type="presParOf" srcId="{F25A317C-D37D-46B2-A075-1500ED5A06DC}" destId="{1843E055-CB75-4347-94A9-96C401FE9359}" srcOrd="13" destOrd="0" presId="urn:microsoft.com/office/officeart/2005/8/layout/bProcess4"/>
    <dgm:cxn modelId="{702F52BE-5D7B-4D71-8CCD-C722E4E05158}" type="presParOf" srcId="{F25A317C-D37D-46B2-A075-1500ED5A06DC}" destId="{331DAAEA-CB18-4A8D-9848-4B0B5DAAA20F}" srcOrd="14" destOrd="0" presId="urn:microsoft.com/office/officeart/2005/8/layout/bProcess4"/>
    <dgm:cxn modelId="{E4227AE1-F6FB-4E48-9658-DFF13EBDE81C}" type="presParOf" srcId="{331DAAEA-CB18-4A8D-9848-4B0B5DAAA20F}" destId="{5E1CA638-B8C6-47E2-91D0-A6DC2F5C4AA4}" srcOrd="0" destOrd="0" presId="urn:microsoft.com/office/officeart/2005/8/layout/bProcess4"/>
    <dgm:cxn modelId="{199BF590-CD6E-4F9A-AE33-9E0CC5CFFA87}" type="presParOf" srcId="{331DAAEA-CB18-4A8D-9848-4B0B5DAAA20F}" destId="{4BDE350B-1284-4760-B087-6C8070BF565B}" srcOrd="1" destOrd="0" presId="urn:microsoft.com/office/officeart/2005/8/layout/bProcess4"/>
    <dgm:cxn modelId="{ED983DC1-8F4D-4253-BB1A-44FD41CB47A8}" type="presParOf" srcId="{F25A317C-D37D-46B2-A075-1500ED5A06DC}" destId="{85E37568-3C7A-4304-B4B0-02C164610535}" srcOrd="15" destOrd="0" presId="urn:microsoft.com/office/officeart/2005/8/layout/bProcess4"/>
    <dgm:cxn modelId="{0DE157D5-C22D-4D51-8C82-D27ACF98E545}" type="presParOf" srcId="{F25A317C-D37D-46B2-A075-1500ED5A06DC}" destId="{E335E4D1-FAE8-46E9-905A-4F1B33DAA4C6}" srcOrd="16" destOrd="0" presId="urn:microsoft.com/office/officeart/2005/8/layout/bProcess4"/>
    <dgm:cxn modelId="{3191AB15-6C3D-4323-AB51-F9AE4D29CAB5}" type="presParOf" srcId="{E335E4D1-FAE8-46E9-905A-4F1B33DAA4C6}" destId="{6FF78EF5-AF98-4D89-B0FD-65B42C9EA96C}" srcOrd="0" destOrd="0" presId="urn:microsoft.com/office/officeart/2005/8/layout/bProcess4"/>
    <dgm:cxn modelId="{36D76290-EB44-41A1-8600-412553FA678B}" type="presParOf" srcId="{E335E4D1-FAE8-46E9-905A-4F1B33DAA4C6}" destId="{250EE34B-E294-43E1-A31B-42AD53E2CF4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61CA3-7B47-4775-A5D9-207DB76899BB}">
      <dsp:nvSpPr>
        <dsp:cNvPr id="0" name=""/>
        <dsp:cNvSpPr/>
      </dsp:nvSpPr>
      <dsp:spPr>
        <a:xfrm rot="5470312">
          <a:off x="1020305" y="909405"/>
          <a:ext cx="1355212"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DEAA0-CD7D-490D-9C6A-8D1490AD03D6}">
      <dsp:nvSpPr>
        <dsp:cNvPr id="0" name=""/>
        <dsp:cNvSpPr/>
      </dsp:nvSpPr>
      <dsp:spPr>
        <a:xfrm>
          <a:off x="1342137" y="42602"/>
          <a:ext cx="1833088" cy="1099853"/>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4"/>
              </a:solidFill>
              <a:latin typeface="NikoshBAN" panose="02000000000000000000" pitchFamily="2" charset="0"/>
              <a:cs typeface="NikoshBAN" panose="02000000000000000000" pitchFamily="2" charset="0"/>
            </a:rPr>
            <a:t>১। প্রতিনিধি</a:t>
          </a:r>
        </a:p>
        <a:p>
          <a:pPr lvl="0" algn="ctr" defTabSz="1066800">
            <a:lnSpc>
              <a:spcPct val="90000"/>
            </a:lnSpc>
            <a:spcBef>
              <a:spcPct val="0"/>
            </a:spcBef>
            <a:spcAft>
              <a:spcPct val="35000"/>
            </a:spcAft>
          </a:pPr>
          <a:r>
            <a:rPr lang="bn-BD" sz="2400" kern="1200" dirty="0" smtClean="0">
              <a:solidFill>
                <a:schemeClr val="accent4"/>
              </a:solidFill>
              <a:latin typeface="NikoshBAN" panose="02000000000000000000" pitchFamily="2" charset="0"/>
              <a:cs typeface="NikoshBAN" panose="02000000000000000000" pitchFamily="2" charset="0"/>
            </a:rPr>
            <a:t>নির্বাচন করা।</a:t>
          </a:r>
          <a:endParaRPr lang="en-US" sz="2400" kern="1200" dirty="0">
            <a:solidFill>
              <a:schemeClr val="accent4"/>
            </a:solidFill>
            <a:latin typeface="NikoshBAN" panose="02000000000000000000" pitchFamily="2" charset="0"/>
            <a:cs typeface="NikoshBAN" panose="02000000000000000000" pitchFamily="2" charset="0"/>
          </a:endParaRPr>
        </a:p>
      </dsp:txBody>
      <dsp:txXfrm>
        <a:off x="1374351" y="74816"/>
        <a:ext cx="1768660" cy="1035425"/>
      </dsp:txXfrm>
    </dsp:sp>
    <dsp:sp modelId="{E0BAA115-A133-4962-86E3-D9C83597979E}">
      <dsp:nvSpPr>
        <dsp:cNvPr id="0" name=""/>
        <dsp:cNvSpPr/>
      </dsp:nvSpPr>
      <dsp:spPr>
        <a:xfrm rot="5371074">
          <a:off x="1045115" y="2237236"/>
          <a:ext cx="1288720"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53D872-22C8-4795-AFB1-D1EE854DD5EE}">
      <dsp:nvSpPr>
        <dsp:cNvPr id="0" name=""/>
        <dsp:cNvSpPr/>
      </dsp:nvSpPr>
      <dsp:spPr>
        <a:xfrm>
          <a:off x="1314421" y="1403560"/>
          <a:ext cx="1833088" cy="1099853"/>
        </a:xfrm>
        <a:prstGeom prst="roundRect">
          <a:avLst>
            <a:gd name="adj" fmla="val 10000"/>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4">
                  <a:lumMod val="40000"/>
                  <a:lumOff val="60000"/>
                </a:schemeClr>
              </a:solidFill>
              <a:latin typeface="NikoshBAN" panose="02000000000000000000" pitchFamily="2" charset="0"/>
              <a:cs typeface="NikoshBAN" panose="02000000000000000000" pitchFamily="2" charset="0"/>
            </a:rPr>
            <a:t>২। নীতি নির্ধারণ</a:t>
          </a:r>
        </a:p>
        <a:p>
          <a:pPr lvl="0" algn="ctr" defTabSz="1066800">
            <a:lnSpc>
              <a:spcPct val="90000"/>
            </a:lnSpc>
            <a:spcBef>
              <a:spcPct val="0"/>
            </a:spcBef>
            <a:spcAft>
              <a:spcPct val="35000"/>
            </a:spcAft>
          </a:pPr>
          <a:r>
            <a:rPr lang="bn-BD" sz="2400" kern="1200" dirty="0" smtClean="0">
              <a:solidFill>
                <a:schemeClr val="accent4">
                  <a:lumMod val="40000"/>
                  <a:lumOff val="60000"/>
                </a:schemeClr>
              </a:solidFill>
              <a:latin typeface="NikoshBAN" panose="02000000000000000000" pitchFamily="2" charset="0"/>
              <a:cs typeface="NikoshBAN" panose="02000000000000000000" pitchFamily="2" charset="0"/>
            </a:rPr>
            <a:t>করা।</a:t>
          </a:r>
          <a:endParaRPr lang="en-US" sz="2400" kern="1200" dirty="0">
            <a:solidFill>
              <a:schemeClr val="accent4">
                <a:lumMod val="40000"/>
                <a:lumOff val="60000"/>
              </a:schemeClr>
            </a:solidFill>
            <a:latin typeface="NikoshBAN" panose="02000000000000000000" pitchFamily="2" charset="0"/>
            <a:cs typeface="NikoshBAN" panose="02000000000000000000" pitchFamily="2" charset="0"/>
          </a:endParaRPr>
        </a:p>
      </dsp:txBody>
      <dsp:txXfrm>
        <a:off x="1346635" y="1435774"/>
        <a:ext cx="1768660" cy="1035425"/>
      </dsp:txXfrm>
    </dsp:sp>
    <dsp:sp modelId="{BB0E232F-CC1B-4C78-820F-277CC2BF4F2E}">
      <dsp:nvSpPr>
        <dsp:cNvPr id="0" name=""/>
        <dsp:cNvSpPr/>
      </dsp:nvSpPr>
      <dsp:spPr>
        <a:xfrm rot="55864">
          <a:off x="1697698" y="2910791"/>
          <a:ext cx="3225131"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EAC0-772E-4701-B022-FBE3636F8FA2}">
      <dsp:nvSpPr>
        <dsp:cNvPr id="0" name=""/>
        <dsp:cNvSpPr/>
      </dsp:nvSpPr>
      <dsp:spPr>
        <a:xfrm>
          <a:off x="1328279" y="2695250"/>
          <a:ext cx="1833088" cy="1099853"/>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4">
                  <a:lumMod val="75000"/>
                </a:schemeClr>
              </a:solidFill>
              <a:latin typeface="NikoshBAN" panose="02000000000000000000" pitchFamily="2" charset="0"/>
              <a:cs typeface="NikoshBAN" panose="02000000000000000000" pitchFamily="2" charset="0"/>
            </a:rPr>
            <a:t>৩। প্রতিনিধি</a:t>
          </a:r>
        </a:p>
        <a:p>
          <a:pPr lvl="0" algn="ctr" defTabSz="1066800">
            <a:lnSpc>
              <a:spcPct val="90000"/>
            </a:lnSpc>
            <a:spcBef>
              <a:spcPct val="0"/>
            </a:spcBef>
            <a:spcAft>
              <a:spcPct val="35000"/>
            </a:spcAft>
          </a:pPr>
          <a:r>
            <a:rPr lang="bn-BD" sz="2400" kern="1200" dirty="0" smtClean="0">
              <a:solidFill>
                <a:schemeClr val="accent4">
                  <a:lumMod val="75000"/>
                </a:schemeClr>
              </a:solidFill>
              <a:latin typeface="NikoshBAN" panose="02000000000000000000" pitchFamily="2" charset="0"/>
              <a:cs typeface="NikoshBAN" panose="02000000000000000000" pitchFamily="2" charset="0"/>
            </a:rPr>
            <a:t>প্রেরণ করা।</a:t>
          </a:r>
          <a:endParaRPr lang="en-US" sz="2400" kern="1200" dirty="0">
            <a:solidFill>
              <a:schemeClr val="accent4">
                <a:lumMod val="75000"/>
              </a:schemeClr>
            </a:solidFill>
            <a:latin typeface="NikoshBAN" panose="02000000000000000000" pitchFamily="2" charset="0"/>
            <a:cs typeface="NikoshBAN" panose="02000000000000000000" pitchFamily="2" charset="0"/>
          </a:endParaRPr>
        </a:p>
      </dsp:txBody>
      <dsp:txXfrm>
        <a:off x="1360493" y="2727464"/>
        <a:ext cx="1768660" cy="1035425"/>
      </dsp:txXfrm>
    </dsp:sp>
    <dsp:sp modelId="{3ACA7EA2-C7D8-4D1F-8F93-59B70C8EF407}">
      <dsp:nvSpPr>
        <dsp:cNvPr id="0" name=""/>
        <dsp:cNvSpPr/>
      </dsp:nvSpPr>
      <dsp:spPr>
        <a:xfrm rot="16200000">
          <a:off x="4241238" y="2249587"/>
          <a:ext cx="1368787"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A6A130-66B3-4C07-97EE-44300BEFA67F}">
      <dsp:nvSpPr>
        <dsp:cNvPr id="0" name=""/>
        <dsp:cNvSpPr/>
      </dsp:nvSpPr>
      <dsp:spPr>
        <a:xfrm>
          <a:off x="4556000" y="2750671"/>
          <a:ext cx="1833088" cy="1099853"/>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92D050"/>
              </a:solidFill>
              <a:latin typeface="NikoshBAN" panose="02000000000000000000" pitchFamily="2" charset="0"/>
              <a:cs typeface="NikoshBAN" panose="02000000000000000000" pitchFamily="2" charset="0"/>
            </a:rPr>
            <a:t>৪। জনমত</a:t>
          </a:r>
        </a:p>
        <a:p>
          <a:pPr lvl="0" algn="ctr" defTabSz="1066800">
            <a:lnSpc>
              <a:spcPct val="90000"/>
            </a:lnSpc>
            <a:spcBef>
              <a:spcPct val="0"/>
            </a:spcBef>
            <a:spcAft>
              <a:spcPct val="35000"/>
            </a:spcAft>
          </a:pPr>
          <a:r>
            <a:rPr lang="bn-BD" sz="2400" kern="1200" dirty="0" smtClean="0">
              <a:solidFill>
                <a:srgbClr val="92D050"/>
              </a:solidFill>
              <a:latin typeface="NikoshBAN" panose="02000000000000000000" pitchFamily="2" charset="0"/>
              <a:cs typeface="NikoshBAN" panose="02000000000000000000" pitchFamily="2" charset="0"/>
            </a:rPr>
            <a:t>গঠন করা।</a:t>
          </a:r>
          <a:endParaRPr lang="en-US" sz="2400" kern="1200" dirty="0">
            <a:solidFill>
              <a:srgbClr val="92D050"/>
            </a:solidFill>
            <a:latin typeface="NikoshBAN" panose="02000000000000000000" pitchFamily="2" charset="0"/>
            <a:cs typeface="NikoshBAN" panose="02000000000000000000" pitchFamily="2" charset="0"/>
          </a:endParaRPr>
        </a:p>
      </dsp:txBody>
      <dsp:txXfrm>
        <a:off x="4588214" y="2782885"/>
        <a:ext cx="1768660" cy="1035425"/>
      </dsp:txXfrm>
    </dsp:sp>
    <dsp:sp modelId="{7AB9A334-A115-47B7-A603-9CF0F985B075}">
      <dsp:nvSpPr>
        <dsp:cNvPr id="0" name=""/>
        <dsp:cNvSpPr/>
      </dsp:nvSpPr>
      <dsp:spPr>
        <a:xfrm rot="16200000">
          <a:off x="4241238" y="874770"/>
          <a:ext cx="1368787"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0D5EF3-51F1-4B3A-B7A8-53588BDEC9D9}">
      <dsp:nvSpPr>
        <dsp:cNvPr id="0" name=""/>
        <dsp:cNvSpPr/>
      </dsp:nvSpPr>
      <dsp:spPr>
        <a:xfrm>
          <a:off x="4556000" y="1375855"/>
          <a:ext cx="1833088" cy="1099853"/>
        </a:xfrm>
        <a:prstGeom prst="roundRect">
          <a:avLst>
            <a:gd name="adj" fmla="val 10000"/>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3">
                  <a:lumMod val="75000"/>
                </a:schemeClr>
              </a:solidFill>
              <a:latin typeface="NikoshBAN" panose="02000000000000000000" pitchFamily="2" charset="0"/>
              <a:cs typeface="NikoshBAN" panose="02000000000000000000" pitchFamily="2" charset="0"/>
            </a:rPr>
            <a:t>৫। দলই ক্ষমতার</a:t>
          </a:r>
        </a:p>
        <a:p>
          <a:pPr lvl="0" algn="ctr" defTabSz="1066800">
            <a:lnSpc>
              <a:spcPct val="90000"/>
            </a:lnSpc>
            <a:spcBef>
              <a:spcPct val="0"/>
            </a:spcBef>
            <a:spcAft>
              <a:spcPct val="35000"/>
            </a:spcAft>
          </a:pPr>
          <a:r>
            <a:rPr lang="bn-BD" sz="2400" kern="1200" dirty="0" smtClean="0">
              <a:solidFill>
                <a:schemeClr val="accent3">
                  <a:lumMod val="75000"/>
                </a:schemeClr>
              </a:solidFill>
              <a:latin typeface="NikoshBAN" panose="02000000000000000000" pitchFamily="2" charset="0"/>
              <a:cs typeface="NikoshBAN" panose="02000000000000000000" pitchFamily="2" charset="0"/>
            </a:rPr>
            <a:t>উৎস।</a:t>
          </a:r>
          <a:endParaRPr lang="en-US" sz="2400" kern="1200" dirty="0">
            <a:solidFill>
              <a:schemeClr val="accent3">
                <a:lumMod val="75000"/>
              </a:schemeClr>
            </a:solidFill>
            <a:latin typeface="NikoshBAN" panose="02000000000000000000" pitchFamily="2" charset="0"/>
            <a:cs typeface="NikoshBAN" panose="02000000000000000000" pitchFamily="2" charset="0"/>
          </a:endParaRPr>
        </a:p>
      </dsp:txBody>
      <dsp:txXfrm>
        <a:off x="4588214" y="1408069"/>
        <a:ext cx="1768660" cy="1035425"/>
      </dsp:txXfrm>
    </dsp:sp>
    <dsp:sp modelId="{FDD87B55-6DC4-4C66-AC5F-95D9BFF7AA75}">
      <dsp:nvSpPr>
        <dsp:cNvPr id="0" name=""/>
        <dsp:cNvSpPr/>
      </dsp:nvSpPr>
      <dsp:spPr>
        <a:xfrm rot="41996">
          <a:off x="4925514" y="209651"/>
          <a:ext cx="3155669"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EB6F2-E581-4550-B207-74887F2C5612}">
      <dsp:nvSpPr>
        <dsp:cNvPr id="0" name=""/>
        <dsp:cNvSpPr/>
      </dsp:nvSpPr>
      <dsp:spPr>
        <a:xfrm>
          <a:off x="4556000" y="1038"/>
          <a:ext cx="1833088" cy="1099853"/>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rgbClr val="0070C0"/>
              </a:solidFill>
              <a:latin typeface="NikoshBAN" panose="02000000000000000000" pitchFamily="2" charset="0"/>
              <a:cs typeface="NikoshBAN" panose="02000000000000000000" pitchFamily="2" charset="0"/>
            </a:rPr>
            <a:t>৬। সংবিধান</a:t>
          </a:r>
        </a:p>
        <a:p>
          <a:pPr lvl="0" algn="ctr" defTabSz="1066800">
            <a:lnSpc>
              <a:spcPct val="90000"/>
            </a:lnSpc>
            <a:spcBef>
              <a:spcPct val="0"/>
            </a:spcBef>
            <a:spcAft>
              <a:spcPct val="35000"/>
            </a:spcAft>
          </a:pPr>
          <a:r>
            <a:rPr lang="bn-BD" sz="2400" kern="1200" dirty="0" smtClean="0">
              <a:solidFill>
                <a:srgbClr val="0070C0"/>
              </a:solidFill>
              <a:latin typeface="NikoshBAN" panose="02000000000000000000" pitchFamily="2" charset="0"/>
              <a:cs typeface="NikoshBAN" panose="02000000000000000000" pitchFamily="2" charset="0"/>
            </a:rPr>
            <a:t>সংশোধন করা।</a:t>
          </a:r>
          <a:endParaRPr lang="en-US" sz="2400" kern="1200" dirty="0">
            <a:solidFill>
              <a:srgbClr val="0070C0"/>
            </a:solidFill>
            <a:latin typeface="NikoshBAN" panose="02000000000000000000" pitchFamily="2" charset="0"/>
            <a:cs typeface="NikoshBAN" panose="02000000000000000000" pitchFamily="2" charset="0"/>
          </a:endParaRPr>
        </a:p>
      </dsp:txBody>
      <dsp:txXfrm>
        <a:off x="4588214" y="33252"/>
        <a:ext cx="1768660" cy="1035425"/>
      </dsp:txXfrm>
    </dsp:sp>
    <dsp:sp modelId="{1843E055-CB75-4347-94A9-96C401FE9359}">
      <dsp:nvSpPr>
        <dsp:cNvPr id="0" name=""/>
        <dsp:cNvSpPr/>
      </dsp:nvSpPr>
      <dsp:spPr>
        <a:xfrm rot="5155051">
          <a:off x="7471188" y="890136"/>
          <a:ext cx="1319739"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66E00D-34D6-43CC-803A-80FEBE82083D}">
      <dsp:nvSpPr>
        <dsp:cNvPr id="0" name=""/>
        <dsp:cNvSpPr/>
      </dsp:nvSpPr>
      <dsp:spPr>
        <a:xfrm>
          <a:off x="7714448" y="42602"/>
          <a:ext cx="1833088" cy="1099853"/>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2">
                  <a:lumMod val="10000"/>
                  <a:lumOff val="90000"/>
                </a:schemeClr>
              </a:solidFill>
              <a:latin typeface="NikoshBAN" panose="02000000000000000000" pitchFamily="2" charset="0"/>
              <a:cs typeface="NikoshBAN" panose="02000000000000000000" pitchFamily="2" charset="0"/>
            </a:rPr>
            <a:t>৭। বিচারক</a:t>
          </a:r>
        </a:p>
        <a:p>
          <a:pPr lvl="0" algn="ctr" defTabSz="1066800">
            <a:lnSpc>
              <a:spcPct val="90000"/>
            </a:lnSpc>
            <a:spcBef>
              <a:spcPct val="0"/>
            </a:spcBef>
            <a:spcAft>
              <a:spcPct val="35000"/>
            </a:spcAft>
          </a:pPr>
          <a:r>
            <a:rPr lang="bn-BD" sz="2400" kern="1200" dirty="0" smtClean="0">
              <a:solidFill>
                <a:schemeClr val="tx2">
                  <a:lumMod val="10000"/>
                  <a:lumOff val="90000"/>
                </a:schemeClr>
              </a:solidFill>
              <a:latin typeface="NikoshBAN" panose="02000000000000000000" pitchFamily="2" charset="0"/>
              <a:cs typeface="NikoshBAN" panose="02000000000000000000" pitchFamily="2" charset="0"/>
            </a:rPr>
            <a:t>নিয়োগ করা।</a:t>
          </a:r>
          <a:endParaRPr lang="en-US" sz="2400" kern="1200" dirty="0">
            <a:solidFill>
              <a:schemeClr val="tx2">
                <a:lumMod val="10000"/>
                <a:lumOff val="90000"/>
              </a:schemeClr>
            </a:solidFill>
            <a:latin typeface="NikoshBAN" panose="02000000000000000000" pitchFamily="2" charset="0"/>
            <a:cs typeface="NikoshBAN" panose="02000000000000000000" pitchFamily="2" charset="0"/>
          </a:endParaRPr>
        </a:p>
      </dsp:txBody>
      <dsp:txXfrm>
        <a:off x="7746662" y="74816"/>
        <a:ext cx="1768660" cy="1035425"/>
      </dsp:txXfrm>
    </dsp:sp>
    <dsp:sp modelId="{85E37568-3C7A-4304-B4B0-02C164610535}">
      <dsp:nvSpPr>
        <dsp:cNvPr id="0" name=""/>
        <dsp:cNvSpPr/>
      </dsp:nvSpPr>
      <dsp:spPr>
        <a:xfrm rot="5336828">
          <a:off x="7521245" y="2223389"/>
          <a:ext cx="1344312" cy="16497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DE350B-1284-4760-B087-6C8070BF565B}">
      <dsp:nvSpPr>
        <dsp:cNvPr id="0" name=""/>
        <dsp:cNvSpPr/>
      </dsp:nvSpPr>
      <dsp:spPr>
        <a:xfrm>
          <a:off x="7811418" y="1362008"/>
          <a:ext cx="1833088" cy="1099853"/>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5">
                  <a:lumMod val="50000"/>
                </a:schemeClr>
              </a:solidFill>
              <a:latin typeface="NikoshBAN" panose="02000000000000000000" pitchFamily="2" charset="0"/>
              <a:cs typeface="NikoshBAN" panose="02000000000000000000" pitchFamily="2" charset="0"/>
            </a:rPr>
            <a:t>৮। সরকারের চতুর্থ</a:t>
          </a:r>
        </a:p>
        <a:p>
          <a:pPr lvl="0" algn="ctr" defTabSz="1066800">
            <a:lnSpc>
              <a:spcPct val="90000"/>
            </a:lnSpc>
            <a:spcBef>
              <a:spcPct val="0"/>
            </a:spcBef>
            <a:spcAft>
              <a:spcPct val="35000"/>
            </a:spcAft>
          </a:pPr>
          <a:r>
            <a:rPr lang="bn-BD" sz="2400" kern="1200" dirty="0" smtClean="0">
              <a:solidFill>
                <a:schemeClr val="accent5">
                  <a:lumMod val="50000"/>
                </a:schemeClr>
              </a:solidFill>
              <a:latin typeface="NikoshBAN" panose="02000000000000000000" pitchFamily="2" charset="0"/>
              <a:cs typeface="NikoshBAN" panose="02000000000000000000" pitchFamily="2" charset="0"/>
            </a:rPr>
            <a:t>অংগ।</a:t>
          </a:r>
          <a:endParaRPr lang="en-US" sz="2400" kern="1200" dirty="0">
            <a:solidFill>
              <a:schemeClr val="accent5">
                <a:lumMod val="50000"/>
              </a:schemeClr>
            </a:solidFill>
            <a:latin typeface="NikoshBAN" panose="02000000000000000000" pitchFamily="2" charset="0"/>
            <a:cs typeface="NikoshBAN" panose="02000000000000000000" pitchFamily="2" charset="0"/>
          </a:endParaRPr>
        </a:p>
      </dsp:txBody>
      <dsp:txXfrm>
        <a:off x="7843632" y="1394222"/>
        <a:ext cx="1768660" cy="1035425"/>
      </dsp:txXfrm>
    </dsp:sp>
    <dsp:sp modelId="{250EE34B-E294-43E1-A31B-42AD53E2CF4F}">
      <dsp:nvSpPr>
        <dsp:cNvPr id="0" name=""/>
        <dsp:cNvSpPr/>
      </dsp:nvSpPr>
      <dsp:spPr>
        <a:xfrm>
          <a:off x="7839135" y="2709108"/>
          <a:ext cx="1833088" cy="1099853"/>
        </a:xfrm>
        <a:prstGeom prst="roundRect">
          <a:avLst>
            <a:gd name="adj" fmla="val 10000"/>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bg2">
                  <a:lumMod val="10000"/>
                </a:schemeClr>
              </a:solidFill>
              <a:latin typeface="NikoshBAN" panose="02000000000000000000" pitchFamily="2" charset="0"/>
              <a:cs typeface="NikoshBAN" panose="02000000000000000000" pitchFamily="2" charset="0"/>
            </a:rPr>
            <a:t>৯। গনতন্ত্রের</a:t>
          </a:r>
        </a:p>
        <a:p>
          <a:pPr lvl="0" algn="ctr" defTabSz="1066800">
            <a:lnSpc>
              <a:spcPct val="90000"/>
            </a:lnSpc>
            <a:spcBef>
              <a:spcPct val="0"/>
            </a:spcBef>
            <a:spcAft>
              <a:spcPct val="35000"/>
            </a:spcAft>
          </a:pPr>
          <a:r>
            <a:rPr lang="bn-BD" sz="2400" kern="1200" dirty="0" smtClean="0">
              <a:solidFill>
                <a:schemeClr val="bg2">
                  <a:lumMod val="10000"/>
                </a:schemeClr>
              </a:solidFill>
              <a:latin typeface="NikoshBAN" panose="02000000000000000000" pitchFamily="2" charset="0"/>
              <a:cs typeface="NikoshBAN" panose="02000000000000000000" pitchFamily="2" charset="0"/>
            </a:rPr>
            <a:t>বিকাশ করা।</a:t>
          </a:r>
          <a:endParaRPr lang="en-US" sz="2400" kern="1200" dirty="0">
            <a:solidFill>
              <a:schemeClr val="bg2">
                <a:lumMod val="10000"/>
              </a:schemeClr>
            </a:solidFill>
            <a:latin typeface="NikoshBAN" panose="02000000000000000000" pitchFamily="2" charset="0"/>
            <a:cs typeface="NikoshBAN" panose="02000000000000000000" pitchFamily="2" charset="0"/>
          </a:endParaRPr>
        </a:p>
      </dsp:txBody>
      <dsp:txXfrm>
        <a:off x="7871349" y="2741322"/>
        <a:ext cx="1768660" cy="103542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38A46E1-74CC-452B-874D-9BF6928F030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44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265961-0F5F-46D6-85BC-83BD56D70630}"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340537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397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76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191688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482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99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74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7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26778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265961-0F5F-46D6-85BC-83BD56D70630}" type="datetimeFigureOut">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A46E1-74CC-452B-874D-9BF6928F030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952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65961-0F5F-46D6-85BC-83BD56D70630}"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212860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65961-0F5F-46D6-85BC-83BD56D70630}" type="datetimeFigureOut">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A46E1-74CC-452B-874D-9BF6928F030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39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65961-0F5F-46D6-85BC-83BD56D70630}" type="datetimeFigureOut">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A46E1-74CC-452B-874D-9BF6928F030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04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65961-0F5F-46D6-85BC-83BD56D70630}" type="datetimeFigureOut">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310789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265961-0F5F-46D6-85BC-83BD56D70630}"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0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B265961-0F5F-46D6-85BC-83BD56D70630}" type="datetimeFigureOut">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A46E1-74CC-452B-874D-9BF6928F0301}" type="slidenum">
              <a:rPr lang="en-US" smtClean="0"/>
              <a:t>‹#›</a:t>
            </a:fld>
            <a:endParaRPr lang="en-US"/>
          </a:p>
        </p:txBody>
      </p:sp>
    </p:spTree>
    <p:extLst>
      <p:ext uri="{BB962C8B-B14F-4D97-AF65-F5344CB8AC3E}">
        <p14:creationId xmlns:p14="http://schemas.microsoft.com/office/powerpoint/2010/main" val="232953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265961-0F5F-46D6-85BC-83BD56D70630}" type="datetimeFigureOut">
              <a:rPr lang="en-US" smtClean="0"/>
              <a:t>1/9/2020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8A46E1-74CC-452B-874D-9BF6928F0301}" type="slidenum">
              <a:rPr lang="en-US" smtClean="0"/>
              <a:t>‹#›</a:t>
            </a:fld>
            <a:endParaRPr lang="en-US"/>
          </a:p>
        </p:txBody>
      </p:sp>
    </p:spTree>
    <p:extLst>
      <p:ext uri="{BB962C8B-B14F-4D97-AF65-F5344CB8AC3E}">
        <p14:creationId xmlns:p14="http://schemas.microsoft.com/office/powerpoint/2010/main" val="1626783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595745"/>
            <a:ext cx="10972800" cy="5680364"/>
          </a:xfrm>
          <a:prstGeom prst="rect">
            <a:avLst/>
          </a:prstGeom>
        </p:spPr>
      </p:pic>
      <p:sp>
        <p:nvSpPr>
          <p:cNvPr id="6" name="TextBox 5"/>
          <p:cNvSpPr txBox="1"/>
          <p:nvPr/>
        </p:nvSpPr>
        <p:spPr>
          <a:xfrm>
            <a:off x="609601" y="1933456"/>
            <a:ext cx="10972800" cy="923330"/>
          </a:xfrm>
          <a:prstGeom prst="rect">
            <a:avLst/>
          </a:prstGeom>
          <a:noFill/>
        </p:spPr>
        <p:txBody>
          <a:bodyPr wrap="square" rtlCol="0">
            <a:spAutoFit/>
          </a:bodyPr>
          <a:lstStyle/>
          <a:p>
            <a:pPr algn="ctr"/>
            <a:r>
              <a:rPr lang="en-US" sz="5400" dirty="0" err="1" smtClean="0">
                <a:solidFill>
                  <a:srgbClr val="FFFF00"/>
                </a:solidFill>
                <a:latin typeface="NikoshBAN" panose="02000000000000000000" pitchFamily="2" charset="0"/>
                <a:cs typeface="NikoshBAN" panose="02000000000000000000" pitchFamily="2" charset="0"/>
              </a:rPr>
              <a:t>পৌরনীতি</a:t>
            </a:r>
            <a:r>
              <a:rPr lang="en-US" sz="5400" dirty="0" smtClean="0">
                <a:solidFill>
                  <a:srgbClr val="FFFF00"/>
                </a:solidFill>
                <a:latin typeface="NikoshBAN" panose="02000000000000000000" pitchFamily="2" charset="0"/>
                <a:cs typeface="NikoshBAN" panose="02000000000000000000" pitchFamily="2" charset="0"/>
              </a:rPr>
              <a:t> ও </a:t>
            </a:r>
            <a:r>
              <a:rPr lang="en-US" sz="5400" dirty="0" err="1" smtClean="0">
                <a:solidFill>
                  <a:srgbClr val="FFFF00"/>
                </a:solidFill>
                <a:latin typeface="NikoshBAN" panose="02000000000000000000" pitchFamily="2" charset="0"/>
                <a:cs typeface="NikoshBAN" panose="02000000000000000000" pitchFamily="2" charset="0"/>
              </a:rPr>
              <a:t>সু-শাসন</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ক্লাশে</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সবাইকে</a:t>
            </a:r>
            <a:r>
              <a:rPr lang="en-US" sz="5400" dirty="0" smtClean="0">
                <a:solidFill>
                  <a:srgbClr val="FFFF00"/>
                </a:solidFill>
                <a:latin typeface="NikoshBAN" panose="02000000000000000000" pitchFamily="2" charset="0"/>
                <a:cs typeface="NikoshBAN" panose="02000000000000000000" pitchFamily="2" charset="0"/>
              </a:rPr>
              <a:t> </a:t>
            </a:r>
            <a:r>
              <a:rPr lang="bn-BD" sz="5400" dirty="0" smtClean="0">
                <a:solidFill>
                  <a:srgbClr val="FFFF00"/>
                </a:solidFill>
                <a:latin typeface="NikoshBAN" panose="02000000000000000000" pitchFamily="2" charset="0"/>
                <a:cs typeface="NikoshBAN" panose="02000000000000000000" pitchFamily="2" charset="0"/>
              </a:rPr>
              <a:t>সু-স্বাগতম</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942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6" y="637308"/>
            <a:ext cx="10945090" cy="4959927"/>
          </a:xfrm>
          <a:prstGeom prst="rect">
            <a:avLst/>
          </a:prstGeom>
        </p:spPr>
      </p:pic>
      <p:sp>
        <p:nvSpPr>
          <p:cNvPr id="3" name="TextBox 2"/>
          <p:cNvSpPr txBox="1"/>
          <p:nvPr/>
        </p:nvSpPr>
        <p:spPr>
          <a:xfrm>
            <a:off x="2632364" y="5597235"/>
            <a:ext cx="7758546" cy="707886"/>
          </a:xfrm>
          <a:prstGeom prst="rect">
            <a:avLst/>
          </a:prstGeom>
          <a:noFill/>
        </p:spPr>
        <p:txBody>
          <a:bodyPr wrap="square" rtlCol="0">
            <a:spAutoFit/>
          </a:bodyPr>
          <a:lstStyle/>
          <a:p>
            <a:pPr algn="ctr"/>
            <a:r>
              <a:rPr lang="bn-BD" sz="4000" dirty="0" smtClean="0">
                <a:solidFill>
                  <a:schemeClr val="accent3">
                    <a:lumMod val="75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accent3">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63308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09600"/>
            <a:ext cx="10958945" cy="4890655"/>
          </a:xfrm>
          <a:prstGeom prst="rect">
            <a:avLst/>
          </a:prstGeom>
        </p:spPr>
      </p:pic>
      <p:sp>
        <p:nvSpPr>
          <p:cNvPr id="3" name="TextBox 2"/>
          <p:cNvSpPr txBox="1"/>
          <p:nvPr/>
        </p:nvSpPr>
        <p:spPr>
          <a:xfrm>
            <a:off x="2535382" y="5500255"/>
            <a:ext cx="7578436" cy="707886"/>
          </a:xfrm>
          <a:prstGeom prst="rect">
            <a:avLst/>
          </a:prstGeom>
          <a:noFill/>
        </p:spPr>
        <p:txBody>
          <a:bodyPr wrap="square" rtlCol="0">
            <a:spAutoFit/>
          </a:bodyPr>
          <a:lstStyle/>
          <a:p>
            <a:pPr algn="ctr"/>
            <a:r>
              <a:rPr lang="bn-BD" sz="4000" dirty="0" smtClean="0">
                <a:solidFill>
                  <a:schemeClr val="accent3">
                    <a:lumMod val="75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accent3">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92477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609600"/>
            <a:ext cx="11028218" cy="5153891"/>
          </a:xfrm>
          <a:prstGeom prst="rect">
            <a:avLst/>
          </a:prstGeom>
        </p:spPr>
      </p:pic>
    </p:spTree>
    <p:extLst>
      <p:ext uri="{BB962C8B-B14F-4D97-AF65-F5344CB8AC3E}">
        <p14:creationId xmlns:p14="http://schemas.microsoft.com/office/powerpoint/2010/main" val="31359253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595745"/>
            <a:ext cx="11000509" cy="5029199"/>
          </a:xfrm>
          <a:prstGeom prst="rect">
            <a:avLst/>
          </a:prstGeom>
        </p:spPr>
      </p:pic>
      <p:sp>
        <p:nvSpPr>
          <p:cNvPr id="3" name="TextBox 2"/>
          <p:cNvSpPr txBox="1"/>
          <p:nvPr/>
        </p:nvSpPr>
        <p:spPr>
          <a:xfrm>
            <a:off x="2701637" y="5514107"/>
            <a:ext cx="6968836" cy="707886"/>
          </a:xfrm>
          <a:prstGeom prst="rect">
            <a:avLst/>
          </a:prstGeom>
          <a:noFill/>
        </p:spPr>
        <p:txBody>
          <a:bodyPr wrap="square" rtlCol="0">
            <a:spAutoFit/>
          </a:bodyPr>
          <a:lstStyle/>
          <a:p>
            <a:pPr algn="ctr"/>
            <a:r>
              <a:rPr lang="en-US" sz="4000" dirty="0" err="1" smtClean="0">
                <a:solidFill>
                  <a:srgbClr val="92D050"/>
                </a:solidFill>
                <a:latin typeface="NikoshBAN" panose="02000000000000000000" pitchFamily="2" charset="0"/>
                <a:cs typeface="NikoshBAN" panose="02000000000000000000" pitchFamily="2" charset="0"/>
              </a:rPr>
              <a:t>উপরের</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ছবি</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দ্বারা</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কি</a:t>
            </a:r>
            <a:r>
              <a:rPr lang="en-US" sz="4000" dirty="0" smtClean="0">
                <a:solidFill>
                  <a:srgbClr val="92D050"/>
                </a:solidFill>
                <a:latin typeface="NikoshBAN" panose="02000000000000000000" pitchFamily="2" charset="0"/>
                <a:cs typeface="NikoshBAN" panose="02000000000000000000" pitchFamily="2" charset="0"/>
              </a:rPr>
              <a:t> </a:t>
            </a:r>
            <a:r>
              <a:rPr lang="en-US" sz="4000" dirty="0" err="1" smtClean="0">
                <a:solidFill>
                  <a:srgbClr val="92D050"/>
                </a:solidFill>
                <a:latin typeface="NikoshBAN" panose="02000000000000000000" pitchFamily="2" charset="0"/>
                <a:cs typeface="NikoshBAN" panose="02000000000000000000" pitchFamily="2" charset="0"/>
              </a:rPr>
              <a:t>বুঝায়</a:t>
            </a:r>
            <a:r>
              <a:rPr lang="en-US" sz="4000" dirty="0" smtClean="0">
                <a:solidFill>
                  <a:srgbClr val="92D050"/>
                </a:solidFill>
                <a:latin typeface="NikoshBAN" panose="02000000000000000000" pitchFamily="2" charset="0"/>
                <a:cs typeface="NikoshBAN" panose="02000000000000000000" pitchFamily="2" charset="0"/>
              </a:rPr>
              <a:t> ?</a:t>
            </a:r>
            <a:endParaRPr lang="en-US" sz="40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5401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4582" y="1690255"/>
            <a:ext cx="5458691" cy="1015663"/>
          </a:xfrm>
          <a:prstGeom prst="rect">
            <a:avLst/>
          </a:prstGeom>
          <a:noFill/>
        </p:spPr>
        <p:txBody>
          <a:bodyPr wrap="square" rtlCol="0">
            <a:spAutoFit/>
          </a:bodyPr>
          <a:lstStyle/>
          <a:p>
            <a:pPr algn="ctr"/>
            <a:r>
              <a:rPr lang="bn-BD" sz="6000" dirty="0" smtClean="0">
                <a:solidFill>
                  <a:schemeClr val="accent2">
                    <a:lumMod val="60000"/>
                    <a:lumOff val="40000"/>
                  </a:schemeClr>
                </a:solidFill>
                <a:latin typeface="NikoshBAN" panose="02000000000000000000" pitchFamily="2" charset="0"/>
                <a:cs typeface="NikoshBAN" panose="02000000000000000000" pitchFamily="2" charset="0"/>
              </a:rPr>
              <a:t>নির্বাচন কি ?</a:t>
            </a:r>
            <a:endParaRPr lang="en-US" sz="60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58091" y="3089565"/>
            <a:ext cx="10958945" cy="3046988"/>
          </a:xfrm>
          <a:prstGeom prst="rect">
            <a:avLst/>
          </a:prstGeom>
          <a:noFill/>
        </p:spPr>
        <p:txBody>
          <a:bodyPr wrap="square" rtlCol="0">
            <a:spAutoFit/>
          </a:bodyPr>
          <a:lstStyle/>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 উত্তরঃ- আধুনিক গনতান্ত্রিক রাষ্ট্রে নির্বাচনের ভূমিকা ও গুরুত্ব অপরিসীম।</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তাই</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স্থানীয়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পর্যায়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থেকে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জাতীয়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পর্যায়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পর্যন্ত</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সকল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স্তরের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প্রতিনিধি</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বাছাই</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করার</a:t>
            </a:r>
            <a:r>
              <a:rPr lang="en-US" sz="3200" dirty="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পক্রিয়াকে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নির্বাচন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তাই</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পৃথিবীর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রাষ্ট্রের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গনতন্ত্রের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ভীতকে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মজবুত</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জন্য</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ঘন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ঘন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নির্বাচন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হওয়ার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প্রয়োজন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আধুনিক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প্রতিনিধিত্ব</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মূলক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গনতন্ত্রের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ভূমিকা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অতুলনীয়।সুতরাং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সাংবিধানিক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ভাবে</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রাষ্ট্রের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আইন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অনুযায়ী</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জনগন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কতৃক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প্রতিনিধি</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বাছাইয়ের</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পচন্দকে</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নির্বাচন</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বলে</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12905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5762" y="1731819"/>
            <a:ext cx="6587838" cy="1107996"/>
          </a:xfrm>
          <a:prstGeom prst="rect">
            <a:avLst/>
          </a:prstGeom>
          <a:noFill/>
        </p:spPr>
        <p:txBody>
          <a:bodyPr wrap="square" rtlCol="0">
            <a:spAutoFit/>
          </a:bodyPr>
          <a:lstStyle/>
          <a:p>
            <a:pPr algn="ctr"/>
            <a:r>
              <a:rPr lang="bn-BD" sz="6600" dirty="0" smtClean="0">
                <a:solidFill>
                  <a:schemeClr val="accent4">
                    <a:lumMod val="60000"/>
                    <a:lumOff val="40000"/>
                  </a:schemeClr>
                </a:solidFill>
                <a:latin typeface="NikoshBAN" panose="02000000000000000000" pitchFamily="2" charset="0"/>
                <a:cs typeface="NikoshBAN" panose="02000000000000000000" pitchFamily="2" charset="0"/>
              </a:rPr>
              <a:t>নির্বাচকমণ্ডলী কি ?</a:t>
            </a:r>
            <a:endParaRPr lang="en-US" sz="6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595745" y="2839815"/>
            <a:ext cx="10986655" cy="3539430"/>
          </a:xfrm>
          <a:prstGeom prst="rect">
            <a:avLst/>
          </a:prstGeom>
          <a:noFill/>
        </p:spPr>
        <p:txBody>
          <a:bodyPr wrap="square" rtlCol="0">
            <a:spAutoFit/>
          </a:bodyPr>
          <a:lstStyle/>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 উত্তরঃ- আধুনিক গনতন্ত্র হচ্ছে প্রতিনিধিত্ব গনতন্ত্র। বর্তমানে প্রতিনিধিত্বমূলক শাসন ব্যবস্থায় নির্বাচকমণ্ডলীর গুরুত্ব অপরিসীম। সরকার গঠনের জন্য রাষ্ট্রের সাংবিধানিক আইন মোতাবেক যারা প্রতিনিধি নির্বাচনের ক্ষমতা লাভ করে ,তাদেরকে সমষ্টিগত ভাবে নির্বাচকমণ্ডলী বলা হয়। একজন নাগরিক যখন রাষ্ট্রের আইন অনুযায়ী ভোটাধিকার প্রাপ্ত হয়, তখন তাকে নির্বাচক বলে। রাষ্ট্রের সমস্ত নির্বাচককে সমষ্টিগত ভাবে বলা হয় নির্বাচকমণ্ডলী। সুতরাং নির্বাচকমণ্ডলী একটি রাষ্ট্রের সরকারের গঠন প্রকৃতি ও কার্যাবলী নিয়ন্ত্রন করে থাকে।</a:t>
            </a:r>
            <a:endParaRPr lang="en-US" sz="32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86783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926" y="902368"/>
            <a:ext cx="10708106" cy="1107996"/>
          </a:xfrm>
          <a:prstGeom prst="rect">
            <a:avLst/>
          </a:prstGeom>
          <a:noFill/>
        </p:spPr>
        <p:txBody>
          <a:bodyPr wrap="square" rtlCol="0">
            <a:spAutoFit/>
          </a:bodyPr>
          <a:lstStyle/>
          <a:p>
            <a:pPr algn="ctr"/>
            <a:r>
              <a:rPr lang="bn-IN" sz="6600" dirty="0" smtClean="0">
                <a:solidFill>
                  <a:srgbClr val="00B050"/>
                </a:solidFill>
                <a:latin typeface="NikoshBAN" panose="02000000000000000000" pitchFamily="2" charset="0"/>
                <a:cs typeface="NikoshBAN" panose="02000000000000000000" pitchFamily="2" charset="0"/>
              </a:rPr>
              <a:t>সর্বজনীন প্রাপ্তবয়স্ক ভোটাধিকার কি ?</a:t>
            </a:r>
            <a:endParaRPr lang="en-US" sz="66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625642" y="2358190"/>
            <a:ext cx="10936705" cy="4031873"/>
          </a:xfrm>
          <a:prstGeom prst="rect">
            <a:avLst/>
          </a:prstGeom>
          <a:noFill/>
        </p:spPr>
        <p:txBody>
          <a:bodyPr wrap="square" rtlCol="0">
            <a:spAutoFit/>
          </a:bodyPr>
          <a:lstStyle/>
          <a:p>
            <a:r>
              <a:rPr lang="bn-IN" sz="3200" dirty="0" smtClean="0">
                <a:solidFill>
                  <a:srgbClr val="0070C0"/>
                </a:solidFill>
                <a:latin typeface="NikoshBAN" panose="02000000000000000000" pitchFamily="2" charset="0"/>
                <a:cs typeface="NikoshBAN" panose="02000000000000000000" pitchFamily="2" charset="0"/>
              </a:rPr>
              <a:t>উত্তরঃ-ভোটাধিকার নাগরিকের শ্রেষ্ট রাজনৈতিক অধিকার।ভোট দেওয়া এবং পাওয়ার অধিকার সকল নাগরিকের আছে। রাষ্ট্রের ভাল ও মন্দের বিচার বিবেচনা প্রত্যক নাগরিকের রয়েছে। এলক্ষে যখন কোন রাষ্ট্র কতৃক জাতি-ধর্ম বর্ণ,ধনী-দরিদ্র ,নারী-পুরুষ,সামাজিক ও রাজনৈতিক পদমর্যাদা নির্বিশেষে সকল প্রাপ্তবয়স্ক নাগরিককে ভোট প্রদানের অধিকার দেয়া হয়,তখন তাকে সর্বজনীন প্রাপ্তবয়স্ক ভোটাধিকার বলে। বর্তমানে প্রায় সব গনতান্ত্রীক রাষ্ট্রেই সর্বজনীন ভোটাধিকার নীতিগত ভাবেই স্বীকৃত আছে। ব্রিটেন,আমেরিকা,রাশিয়া,ভারত,বাংলাদেশ প্রভৃতি দেশে প্রাপ্তবয়স্ক বলতে ১৮ বছর বা তদুধর্ব বয়স্ক নাগরিকদের বুঝায়।</a:t>
            </a:r>
            <a:endParaRPr lang="en-US" sz="3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02178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944" y="1408882"/>
            <a:ext cx="9774383" cy="1015663"/>
          </a:xfrm>
          <a:prstGeom prst="rect">
            <a:avLst/>
          </a:prstGeom>
          <a:noFill/>
        </p:spPr>
        <p:txBody>
          <a:bodyPr wrap="square" rtlCol="0">
            <a:spAutoFit/>
          </a:bodyPr>
          <a:lstStyle/>
          <a:p>
            <a:pPr algn="ctr"/>
            <a:r>
              <a:rPr lang="en-US" sz="6000" dirty="0" err="1" smtClean="0">
                <a:solidFill>
                  <a:schemeClr val="accent2">
                    <a:lumMod val="60000"/>
                    <a:lumOff val="40000"/>
                  </a:schemeClr>
                </a:solidFill>
                <a:latin typeface="NikoshBAN" panose="02000000000000000000" pitchFamily="2" charset="0"/>
                <a:cs typeface="NikoshBAN" panose="02000000000000000000" pitchFamily="2" charset="0"/>
              </a:rPr>
              <a:t>নির্বাচকমণ্ডলীর</a:t>
            </a:r>
            <a:r>
              <a:rPr lang="en-US" sz="6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000" dirty="0" err="1" smtClean="0">
                <a:solidFill>
                  <a:schemeClr val="accent2">
                    <a:lumMod val="60000"/>
                    <a:lumOff val="40000"/>
                  </a:schemeClr>
                </a:solidFill>
                <a:latin typeface="NikoshBAN" panose="02000000000000000000" pitchFamily="2" charset="0"/>
                <a:cs typeface="NikoshBAN" panose="02000000000000000000" pitchFamily="2" charset="0"/>
              </a:rPr>
              <a:t>কার্যাবলী</a:t>
            </a:r>
            <a:r>
              <a:rPr lang="en-US" sz="60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000" dirty="0" err="1" smtClean="0">
                <a:solidFill>
                  <a:schemeClr val="accent2">
                    <a:lumMod val="60000"/>
                    <a:lumOff val="40000"/>
                  </a:schemeClr>
                </a:solidFill>
                <a:latin typeface="NikoshBAN" panose="02000000000000000000" pitchFamily="2" charset="0"/>
                <a:cs typeface="NikoshBAN" panose="02000000000000000000" pitchFamily="2" charset="0"/>
              </a:rPr>
              <a:t>সমূহঃ</a:t>
            </a:r>
            <a:r>
              <a:rPr lang="en-US" sz="6000" dirty="0" smtClean="0">
                <a:solidFill>
                  <a:schemeClr val="accent2">
                    <a:lumMod val="60000"/>
                    <a:lumOff val="40000"/>
                  </a:schemeClr>
                </a:solidFill>
                <a:latin typeface="NikoshBAN" panose="02000000000000000000" pitchFamily="2" charset="0"/>
                <a:cs typeface="NikoshBAN" panose="02000000000000000000" pitchFamily="2" charset="0"/>
              </a:rPr>
              <a:t>-</a:t>
            </a:r>
            <a:endParaRPr lang="en-US" sz="6000" dirty="0">
              <a:solidFill>
                <a:schemeClr val="accent2">
                  <a:lumMod val="60000"/>
                  <a:lumOff val="40000"/>
                </a:schemeClr>
              </a:solidFill>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1138591928"/>
              </p:ext>
            </p:extLst>
          </p:nvPr>
        </p:nvGraphicFramePr>
        <p:xfrm>
          <a:off x="623455" y="2424545"/>
          <a:ext cx="10945089" cy="3851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7357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graphicEl>
                                              <a:dgm id="{86BDEAA0-CD7D-490D-9C6A-8D1490AD03D6}"/>
                                            </p:graphicEl>
                                          </p:spTgt>
                                        </p:tgtEl>
                                        <p:attrNameLst>
                                          <p:attrName>style.visibility</p:attrName>
                                        </p:attrNameLst>
                                      </p:cBhvr>
                                      <p:to>
                                        <p:strVal val="visible"/>
                                      </p:to>
                                    </p:set>
                                    <p:animEffect transition="in" filter="wipe(down)">
                                      <p:cBhvr>
                                        <p:cTn id="15" dur="580">
                                          <p:stCondLst>
                                            <p:cond delay="0"/>
                                          </p:stCondLst>
                                        </p:cTn>
                                        <p:tgtEl>
                                          <p:spTgt spid="4">
                                            <p:graphicEl>
                                              <a:dgm id="{86BDEAA0-CD7D-490D-9C6A-8D1490AD03D6}"/>
                                            </p:graphicEl>
                                          </p:spTgt>
                                        </p:tgtEl>
                                      </p:cBhvr>
                                    </p:animEffect>
                                    <p:anim calcmode="lin" valueType="num">
                                      <p:cBhvr>
                                        <p:cTn id="16" dur="1822" tmFilter="0,0; 0.14,0.36; 0.43,0.73; 0.71,0.91; 1.0,1.0">
                                          <p:stCondLst>
                                            <p:cond delay="0"/>
                                          </p:stCondLst>
                                        </p:cTn>
                                        <p:tgtEl>
                                          <p:spTgt spid="4">
                                            <p:graphicEl>
                                              <a:dgm id="{86BDEAA0-CD7D-490D-9C6A-8D1490AD03D6}"/>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graphicEl>
                                              <a:dgm id="{86BDEAA0-CD7D-490D-9C6A-8D1490AD03D6}"/>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graphicEl>
                                              <a:dgm id="{86BDEAA0-CD7D-490D-9C6A-8D1490AD03D6}"/>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graphicEl>
                                              <a:dgm id="{86BDEAA0-CD7D-490D-9C6A-8D1490AD03D6}"/>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graphicEl>
                                              <a:dgm id="{86BDEAA0-CD7D-490D-9C6A-8D1490AD03D6}"/>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graphicEl>
                                              <a:dgm id="{86BDEAA0-CD7D-490D-9C6A-8D1490AD03D6}"/>
                                            </p:graphicEl>
                                          </p:spTgt>
                                        </p:tgtEl>
                                      </p:cBhvr>
                                      <p:to x="100000" y="60000"/>
                                    </p:animScale>
                                    <p:animScale>
                                      <p:cBhvr>
                                        <p:cTn id="22" dur="166" decel="50000">
                                          <p:stCondLst>
                                            <p:cond delay="676"/>
                                          </p:stCondLst>
                                        </p:cTn>
                                        <p:tgtEl>
                                          <p:spTgt spid="4">
                                            <p:graphicEl>
                                              <a:dgm id="{86BDEAA0-CD7D-490D-9C6A-8D1490AD03D6}"/>
                                            </p:graphicEl>
                                          </p:spTgt>
                                        </p:tgtEl>
                                      </p:cBhvr>
                                      <p:to x="100000" y="100000"/>
                                    </p:animScale>
                                    <p:animScale>
                                      <p:cBhvr>
                                        <p:cTn id="23" dur="26">
                                          <p:stCondLst>
                                            <p:cond delay="1312"/>
                                          </p:stCondLst>
                                        </p:cTn>
                                        <p:tgtEl>
                                          <p:spTgt spid="4">
                                            <p:graphicEl>
                                              <a:dgm id="{86BDEAA0-CD7D-490D-9C6A-8D1490AD03D6}"/>
                                            </p:graphicEl>
                                          </p:spTgt>
                                        </p:tgtEl>
                                      </p:cBhvr>
                                      <p:to x="100000" y="80000"/>
                                    </p:animScale>
                                    <p:animScale>
                                      <p:cBhvr>
                                        <p:cTn id="24" dur="166" decel="50000">
                                          <p:stCondLst>
                                            <p:cond delay="1338"/>
                                          </p:stCondLst>
                                        </p:cTn>
                                        <p:tgtEl>
                                          <p:spTgt spid="4">
                                            <p:graphicEl>
                                              <a:dgm id="{86BDEAA0-CD7D-490D-9C6A-8D1490AD03D6}"/>
                                            </p:graphicEl>
                                          </p:spTgt>
                                        </p:tgtEl>
                                      </p:cBhvr>
                                      <p:to x="100000" y="100000"/>
                                    </p:animScale>
                                    <p:animScale>
                                      <p:cBhvr>
                                        <p:cTn id="25" dur="26">
                                          <p:stCondLst>
                                            <p:cond delay="1642"/>
                                          </p:stCondLst>
                                        </p:cTn>
                                        <p:tgtEl>
                                          <p:spTgt spid="4">
                                            <p:graphicEl>
                                              <a:dgm id="{86BDEAA0-CD7D-490D-9C6A-8D1490AD03D6}"/>
                                            </p:graphicEl>
                                          </p:spTgt>
                                        </p:tgtEl>
                                      </p:cBhvr>
                                      <p:to x="100000" y="90000"/>
                                    </p:animScale>
                                    <p:animScale>
                                      <p:cBhvr>
                                        <p:cTn id="26" dur="166" decel="50000">
                                          <p:stCondLst>
                                            <p:cond delay="1668"/>
                                          </p:stCondLst>
                                        </p:cTn>
                                        <p:tgtEl>
                                          <p:spTgt spid="4">
                                            <p:graphicEl>
                                              <a:dgm id="{86BDEAA0-CD7D-490D-9C6A-8D1490AD03D6}"/>
                                            </p:graphicEl>
                                          </p:spTgt>
                                        </p:tgtEl>
                                      </p:cBhvr>
                                      <p:to x="100000" y="100000"/>
                                    </p:animScale>
                                    <p:animScale>
                                      <p:cBhvr>
                                        <p:cTn id="27" dur="26">
                                          <p:stCondLst>
                                            <p:cond delay="1808"/>
                                          </p:stCondLst>
                                        </p:cTn>
                                        <p:tgtEl>
                                          <p:spTgt spid="4">
                                            <p:graphicEl>
                                              <a:dgm id="{86BDEAA0-CD7D-490D-9C6A-8D1490AD03D6}"/>
                                            </p:graphicEl>
                                          </p:spTgt>
                                        </p:tgtEl>
                                      </p:cBhvr>
                                      <p:to x="100000" y="95000"/>
                                    </p:animScale>
                                    <p:animScale>
                                      <p:cBhvr>
                                        <p:cTn id="28" dur="166" decel="50000">
                                          <p:stCondLst>
                                            <p:cond delay="1834"/>
                                          </p:stCondLst>
                                        </p:cTn>
                                        <p:tgtEl>
                                          <p:spTgt spid="4">
                                            <p:graphicEl>
                                              <a:dgm id="{86BDEAA0-CD7D-490D-9C6A-8D1490AD03D6}"/>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graphicEl>
                                              <a:dgm id="{BA761CA3-7B47-4775-A5D9-207DB76899BB}"/>
                                            </p:graphicEl>
                                          </p:spTgt>
                                        </p:tgtEl>
                                        <p:attrNameLst>
                                          <p:attrName>style.visibility</p:attrName>
                                        </p:attrNameLst>
                                      </p:cBhvr>
                                      <p:to>
                                        <p:strVal val="visible"/>
                                      </p:to>
                                    </p:set>
                                    <p:animEffect transition="in" filter="wipe(down)">
                                      <p:cBhvr>
                                        <p:cTn id="33" dur="580">
                                          <p:stCondLst>
                                            <p:cond delay="0"/>
                                          </p:stCondLst>
                                        </p:cTn>
                                        <p:tgtEl>
                                          <p:spTgt spid="4">
                                            <p:graphicEl>
                                              <a:dgm id="{BA761CA3-7B47-4775-A5D9-207DB76899BB}"/>
                                            </p:graphicEl>
                                          </p:spTgt>
                                        </p:tgtEl>
                                      </p:cBhvr>
                                    </p:animEffect>
                                    <p:anim calcmode="lin" valueType="num">
                                      <p:cBhvr>
                                        <p:cTn id="34" dur="1822" tmFilter="0,0; 0.14,0.36; 0.43,0.73; 0.71,0.91; 1.0,1.0">
                                          <p:stCondLst>
                                            <p:cond delay="0"/>
                                          </p:stCondLst>
                                        </p:cTn>
                                        <p:tgtEl>
                                          <p:spTgt spid="4">
                                            <p:graphicEl>
                                              <a:dgm id="{BA761CA3-7B47-4775-A5D9-207DB76899BB}"/>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graphicEl>
                                              <a:dgm id="{BA761CA3-7B47-4775-A5D9-207DB76899BB}"/>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graphicEl>
                                              <a:dgm id="{BA761CA3-7B47-4775-A5D9-207DB76899BB}"/>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graphicEl>
                                              <a:dgm id="{BA761CA3-7B47-4775-A5D9-207DB76899BB}"/>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graphicEl>
                                              <a:dgm id="{BA761CA3-7B47-4775-A5D9-207DB76899BB}"/>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graphicEl>
                                              <a:dgm id="{BA761CA3-7B47-4775-A5D9-207DB76899BB}"/>
                                            </p:graphicEl>
                                          </p:spTgt>
                                        </p:tgtEl>
                                      </p:cBhvr>
                                      <p:to x="100000" y="60000"/>
                                    </p:animScale>
                                    <p:animScale>
                                      <p:cBhvr>
                                        <p:cTn id="40" dur="166" decel="50000">
                                          <p:stCondLst>
                                            <p:cond delay="676"/>
                                          </p:stCondLst>
                                        </p:cTn>
                                        <p:tgtEl>
                                          <p:spTgt spid="4">
                                            <p:graphicEl>
                                              <a:dgm id="{BA761CA3-7B47-4775-A5D9-207DB76899BB}"/>
                                            </p:graphicEl>
                                          </p:spTgt>
                                        </p:tgtEl>
                                      </p:cBhvr>
                                      <p:to x="100000" y="100000"/>
                                    </p:animScale>
                                    <p:animScale>
                                      <p:cBhvr>
                                        <p:cTn id="41" dur="26">
                                          <p:stCondLst>
                                            <p:cond delay="1312"/>
                                          </p:stCondLst>
                                        </p:cTn>
                                        <p:tgtEl>
                                          <p:spTgt spid="4">
                                            <p:graphicEl>
                                              <a:dgm id="{BA761CA3-7B47-4775-A5D9-207DB76899BB}"/>
                                            </p:graphicEl>
                                          </p:spTgt>
                                        </p:tgtEl>
                                      </p:cBhvr>
                                      <p:to x="100000" y="80000"/>
                                    </p:animScale>
                                    <p:animScale>
                                      <p:cBhvr>
                                        <p:cTn id="42" dur="166" decel="50000">
                                          <p:stCondLst>
                                            <p:cond delay="1338"/>
                                          </p:stCondLst>
                                        </p:cTn>
                                        <p:tgtEl>
                                          <p:spTgt spid="4">
                                            <p:graphicEl>
                                              <a:dgm id="{BA761CA3-7B47-4775-A5D9-207DB76899BB}"/>
                                            </p:graphicEl>
                                          </p:spTgt>
                                        </p:tgtEl>
                                      </p:cBhvr>
                                      <p:to x="100000" y="100000"/>
                                    </p:animScale>
                                    <p:animScale>
                                      <p:cBhvr>
                                        <p:cTn id="43" dur="26">
                                          <p:stCondLst>
                                            <p:cond delay="1642"/>
                                          </p:stCondLst>
                                        </p:cTn>
                                        <p:tgtEl>
                                          <p:spTgt spid="4">
                                            <p:graphicEl>
                                              <a:dgm id="{BA761CA3-7B47-4775-A5D9-207DB76899BB}"/>
                                            </p:graphicEl>
                                          </p:spTgt>
                                        </p:tgtEl>
                                      </p:cBhvr>
                                      <p:to x="100000" y="90000"/>
                                    </p:animScale>
                                    <p:animScale>
                                      <p:cBhvr>
                                        <p:cTn id="44" dur="166" decel="50000">
                                          <p:stCondLst>
                                            <p:cond delay="1668"/>
                                          </p:stCondLst>
                                        </p:cTn>
                                        <p:tgtEl>
                                          <p:spTgt spid="4">
                                            <p:graphicEl>
                                              <a:dgm id="{BA761CA3-7B47-4775-A5D9-207DB76899BB}"/>
                                            </p:graphicEl>
                                          </p:spTgt>
                                        </p:tgtEl>
                                      </p:cBhvr>
                                      <p:to x="100000" y="100000"/>
                                    </p:animScale>
                                    <p:animScale>
                                      <p:cBhvr>
                                        <p:cTn id="45" dur="26">
                                          <p:stCondLst>
                                            <p:cond delay="1808"/>
                                          </p:stCondLst>
                                        </p:cTn>
                                        <p:tgtEl>
                                          <p:spTgt spid="4">
                                            <p:graphicEl>
                                              <a:dgm id="{BA761CA3-7B47-4775-A5D9-207DB76899BB}"/>
                                            </p:graphicEl>
                                          </p:spTgt>
                                        </p:tgtEl>
                                      </p:cBhvr>
                                      <p:to x="100000" y="95000"/>
                                    </p:animScale>
                                    <p:animScale>
                                      <p:cBhvr>
                                        <p:cTn id="46" dur="166" decel="50000">
                                          <p:stCondLst>
                                            <p:cond delay="1834"/>
                                          </p:stCondLst>
                                        </p:cTn>
                                        <p:tgtEl>
                                          <p:spTgt spid="4">
                                            <p:graphicEl>
                                              <a:dgm id="{BA761CA3-7B47-4775-A5D9-207DB76899BB}"/>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4">
                                            <p:graphicEl>
                                              <a:dgm id="{7853D872-22C8-4795-AFB1-D1EE854DD5EE}"/>
                                            </p:graphicEl>
                                          </p:spTgt>
                                        </p:tgtEl>
                                        <p:attrNameLst>
                                          <p:attrName>style.visibility</p:attrName>
                                        </p:attrNameLst>
                                      </p:cBhvr>
                                      <p:to>
                                        <p:strVal val="visible"/>
                                      </p:to>
                                    </p:set>
                                    <p:animEffect transition="in" filter="wipe(down)">
                                      <p:cBhvr>
                                        <p:cTn id="49" dur="580">
                                          <p:stCondLst>
                                            <p:cond delay="0"/>
                                          </p:stCondLst>
                                        </p:cTn>
                                        <p:tgtEl>
                                          <p:spTgt spid="4">
                                            <p:graphicEl>
                                              <a:dgm id="{7853D872-22C8-4795-AFB1-D1EE854DD5EE}"/>
                                            </p:graphicEl>
                                          </p:spTgt>
                                        </p:tgtEl>
                                      </p:cBhvr>
                                    </p:animEffect>
                                    <p:anim calcmode="lin" valueType="num">
                                      <p:cBhvr>
                                        <p:cTn id="50" dur="1822" tmFilter="0,0; 0.14,0.36; 0.43,0.73; 0.71,0.91; 1.0,1.0">
                                          <p:stCondLst>
                                            <p:cond delay="0"/>
                                          </p:stCondLst>
                                        </p:cTn>
                                        <p:tgtEl>
                                          <p:spTgt spid="4">
                                            <p:graphicEl>
                                              <a:dgm id="{7853D872-22C8-4795-AFB1-D1EE854DD5EE}"/>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graphicEl>
                                              <a:dgm id="{7853D872-22C8-4795-AFB1-D1EE854DD5EE}"/>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graphicEl>
                                              <a:dgm id="{7853D872-22C8-4795-AFB1-D1EE854DD5EE}"/>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graphicEl>
                                              <a:dgm id="{7853D872-22C8-4795-AFB1-D1EE854DD5EE}"/>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graphicEl>
                                              <a:dgm id="{7853D872-22C8-4795-AFB1-D1EE854DD5EE}"/>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graphicEl>
                                              <a:dgm id="{7853D872-22C8-4795-AFB1-D1EE854DD5EE}"/>
                                            </p:graphicEl>
                                          </p:spTgt>
                                        </p:tgtEl>
                                      </p:cBhvr>
                                      <p:to x="100000" y="60000"/>
                                    </p:animScale>
                                    <p:animScale>
                                      <p:cBhvr>
                                        <p:cTn id="56" dur="166" decel="50000">
                                          <p:stCondLst>
                                            <p:cond delay="676"/>
                                          </p:stCondLst>
                                        </p:cTn>
                                        <p:tgtEl>
                                          <p:spTgt spid="4">
                                            <p:graphicEl>
                                              <a:dgm id="{7853D872-22C8-4795-AFB1-D1EE854DD5EE}"/>
                                            </p:graphicEl>
                                          </p:spTgt>
                                        </p:tgtEl>
                                      </p:cBhvr>
                                      <p:to x="100000" y="100000"/>
                                    </p:animScale>
                                    <p:animScale>
                                      <p:cBhvr>
                                        <p:cTn id="57" dur="26">
                                          <p:stCondLst>
                                            <p:cond delay="1312"/>
                                          </p:stCondLst>
                                        </p:cTn>
                                        <p:tgtEl>
                                          <p:spTgt spid="4">
                                            <p:graphicEl>
                                              <a:dgm id="{7853D872-22C8-4795-AFB1-D1EE854DD5EE}"/>
                                            </p:graphicEl>
                                          </p:spTgt>
                                        </p:tgtEl>
                                      </p:cBhvr>
                                      <p:to x="100000" y="80000"/>
                                    </p:animScale>
                                    <p:animScale>
                                      <p:cBhvr>
                                        <p:cTn id="58" dur="166" decel="50000">
                                          <p:stCondLst>
                                            <p:cond delay="1338"/>
                                          </p:stCondLst>
                                        </p:cTn>
                                        <p:tgtEl>
                                          <p:spTgt spid="4">
                                            <p:graphicEl>
                                              <a:dgm id="{7853D872-22C8-4795-AFB1-D1EE854DD5EE}"/>
                                            </p:graphicEl>
                                          </p:spTgt>
                                        </p:tgtEl>
                                      </p:cBhvr>
                                      <p:to x="100000" y="100000"/>
                                    </p:animScale>
                                    <p:animScale>
                                      <p:cBhvr>
                                        <p:cTn id="59" dur="26">
                                          <p:stCondLst>
                                            <p:cond delay="1642"/>
                                          </p:stCondLst>
                                        </p:cTn>
                                        <p:tgtEl>
                                          <p:spTgt spid="4">
                                            <p:graphicEl>
                                              <a:dgm id="{7853D872-22C8-4795-AFB1-D1EE854DD5EE}"/>
                                            </p:graphicEl>
                                          </p:spTgt>
                                        </p:tgtEl>
                                      </p:cBhvr>
                                      <p:to x="100000" y="90000"/>
                                    </p:animScale>
                                    <p:animScale>
                                      <p:cBhvr>
                                        <p:cTn id="60" dur="166" decel="50000">
                                          <p:stCondLst>
                                            <p:cond delay="1668"/>
                                          </p:stCondLst>
                                        </p:cTn>
                                        <p:tgtEl>
                                          <p:spTgt spid="4">
                                            <p:graphicEl>
                                              <a:dgm id="{7853D872-22C8-4795-AFB1-D1EE854DD5EE}"/>
                                            </p:graphicEl>
                                          </p:spTgt>
                                        </p:tgtEl>
                                      </p:cBhvr>
                                      <p:to x="100000" y="100000"/>
                                    </p:animScale>
                                    <p:animScale>
                                      <p:cBhvr>
                                        <p:cTn id="61" dur="26">
                                          <p:stCondLst>
                                            <p:cond delay="1808"/>
                                          </p:stCondLst>
                                        </p:cTn>
                                        <p:tgtEl>
                                          <p:spTgt spid="4">
                                            <p:graphicEl>
                                              <a:dgm id="{7853D872-22C8-4795-AFB1-D1EE854DD5EE}"/>
                                            </p:graphicEl>
                                          </p:spTgt>
                                        </p:tgtEl>
                                      </p:cBhvr>
                                      <p:to x="100000" y="95000"/>
                                    </p:animScale>
                                    <p:animScale>
                                      <p:cBhvr>
                                        <p:cTn id="62" dur="166" decel="50000">
                                          <p:stCondLst>
                                            <p:cond delay="1834"/>
                                          </p:stCondLst>
                                        </p:cTn>
                                        <p:tgtEl>
                                          <p:spTgt spid="4">
                                            <p:graphicEl>
                                              <a:dgm id="{7853D872-22C8-4795-AFB1-D1EE854DD5EE}"/>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4">
                                            <p:graphicEl>
                                              <a:dgm id="{E0BAA115-A133-4962-86E3-D9C83597979E}"/>
                                            </p:graphicEl>
                                          </p:spTgt>
                                        </p:tgtEl>
                                        <p:attrNameLst>
                                          <p:attrName>style.visibility</p:attrName>
                                        </p:attrNameLst>
                                      </p:cBhvr>
                                      <p:to>
                                        <p:strVal val="visible"/>
                                      </p:to>
                                    </p:set>
                                    <p:animEffect transition="in" filter="wipe(down)">
                                      <p:cBhvr>
                                        <p:cTn id="67" dur="580">
                                          <p:stCondLst>
                                            <p:cond delay="0"/>
                                          </p:stCondLst>
                                        </p:cTn>
                                        <p:tgtEl>
                                          <p:spTgt spid="4">
                                            <p:graphicEl>
                                              <a:dgm id="{E0BAA115-A133-4962-86E3-D9C83597979E}"/>
                                            </p:graphicEl>
                                          </p:spTgt>
                                        </p:tgtEl>
                                      </p:cBhvr>
                                    </p:animEffect>
                                    <p:anim calcmode="lin" valueType="num">
                                      <p:cBhvr>
                                        <p:cTn id="68" dur="1822" tmFilter="0,0; 0.14,0.36; 0.43,0.73; 0.71,0.91; 1.0,1.0">
                                          <p:stCondLst>
                                            <p:cond delay="0"/>
                                          </p:stCondLst>
                                        </p:cTn>
                                        <p:tgtEl>
                                          <p:spTgt spid="4">
                                            <p:graphicEl>
                                              <a:dgm id="{E0BAA115-A133-4962-86E3-D9C83597979E}"/>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4">
                                            <p:graphicEl>
                                              <a:dgm id="{E0BAA115-A133-4962-86E3-D9C83597979E}"/>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4">
                                            <p:graphicEl>
                                              <a:dgm id="{E0BAA115-A133-4962-86E3-D9C83597979E}"/>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4">
                                            <p:graphicEl>
                                              <a:dgm id="{E0BAA115-A133-4962-86E3-D9C83597979E}"/>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4">
                                            <p:graphicEl>
                                              <a:dgm id="{E0BAA115-A133-4962-86E3-D9C83597979E}"/>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4">
                                            <p:graphicEl>
                                              <a:dgm id="{E0BAA115-A133-4962-86E3-D9C83597979E}"/>
                                            </p:graphicEl>
                                          </p:spTgt>
                                        </p:tgtEl>
                                      </p:cBhvr>
                                      <p:to x="100000" y="60000"/>
                                    </p:animScale>
                                    <p:animScale>
                                      <p:cBhvr>
                                        <p:cTn id="74" dur="166" decel="50000">
                                          <p:stCondLst>
                                            <p:cond delay="676"/>
                                          </p:stCondLst>
                                        </p:cTn>
                                        <p:tgtEl>
                                          <p:spTgt spid="4">
                                            <p:graphicEl>
                                              <a:dgm id="{E0BAA115-A133-4962-86E3-D9C83597979E}"/>
                                            </p:graphicEl>
                                          </p:spTgt>
                                        </p:tgtEl>
                                      </p:cBhvr>
                                      <p:to x="100000" y="100000"/>
                                    </p:animScale>
                                    <p:animScale>
                                      <p:cBhvr>
                                        <p:cTn id="75" dur="26">
                                          <p:stCondLst>
                                            <p:cond delay="1312"/>
                                          </p:stCondLst>
                                        </p:cTn>
                                        <p:tgtEl>
                                          <p:spTgt spid="4">
                                            <p:graphicEl>
                                              <a:dgm id="{E0BAA115-A133-4962-86E3-D9C83597979E}"/>
                                            </p:graphicEl>
                                          </p:spTgt>
                                        </p:tgtEl>
                                      </p:cBhvr>
                                      <p:to x="100000" y="80000"/>
                                    </p:animScale>
                                    <p:animScale>
                                      <p:cBhvr>
                                        <p:cTn id="76" dur="166" decel="50000">
                                          <p:stCondLst>
                                            <p:cond delay="1338"/>
                                          </p:stCondLst>
                                        </p:cTn>
                                        <p:tgtEl>
                                          <p:spTgt spid="4">
                                            <p:graphicEl>
                                              <a:dgm id="{E0BAA115-A133-4962-86E3-D9C83597979E}"/>
                                            </p:graphicEl>
                                          </p:spTgt>
                                        </p:tgtEl>
                                      </p:cBhvr>
                                      <p:to x="100000" y="100000"/>
                                    </p:animScale>
                                    <p:animScale>
                                      <p:cBhvr>
                                        <p:cTn id="77" dur="26">
                                          <p:stCondLst>
                                            <p:cond delay="1642"/>
                                          </p:stCondLst>
                                        </p:cTn>
                                        <p:tgtEl>
                                          <p:spTgt spid="4">
                                            <p:graphicEl>
                                              <a:dgm id="{E0BAA115-A133-4962-86E3-D9C83597979E}"/>
                                            </p:graphicEl>
                                          </p:spTgt>
                                        </p:tgtEl>
                                      </p:cBhvr>
                                      <p:to x="100000" y="90000"/>
                                    </p:animScale>
                                    <p:animScale>
                                      <p:cBhvr>
                                        <p:cTn id="78" dur="166" decel="50000">
                                          <p:stCondLst>
                                            <p:cond delay="1668"/>
                                          </p:stCondLst>
                                        </p:cTn>
                                        <p:tgtEl>
                                          <p:spTgt spid="4">
                                            <p:graphicEl>
                                              <a:dgm id="{E0BAA115-A133-4962-86E3-D9C83597979E}"/>
                                            </p:graphicEl>
                                          </p:spTgt>
                                        </p:tgtEl>
                                      </p:cBhvr>
                                      <p:to x="100000" y="100000"/>
                                    </p:animScale>
                                    <p:animScale>
                                      <p:cBhvr>
                                        <p:cTn id="79" dur="26">
                                          <p:stCondLst>
                                            <p:cond delay="1808"/>
                                          </p:stCondLst>
                                        </p:cTn>
                                        <p:tgtEl>
                                          <p:spTgt spid="4">
                                            <p:graphicEl>
                                              <a:dgm id="{E0BAA115-A133-4962-86E3-D9C83597979E}"/>
                                            </p:graphicEl>
                                          </p:spTgt>
                                        </p:tgtEl>
                                      </p:cBhvr>
                                      <p:to x="100000" y="95000"/>
                                    </p:animScale>
                                    <p:animScale>
                                      <p:cBhvr>
                                        <p:cTn id="80" dur="166" decel="50000">
                                          <p:stCondLst>
                                            <p:cond delay="1834"/>
                                          </p:stCondLst>
                                        </p:cTn>
                                        <p:tgtEl>
                                          <p:spTgt spid="4">
                                            <p:graphicEl>
                                              <a:dgm id="{E0BAA115-A133-4962-86E3-D9C83597979E}"/>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4">
                                            <p:graphicEl>
                                              <a:dgm id="{01C2EAC0-772E-4701-B022-FBE3636F8FA2}"/>
                                            </p:graphicEl>
                                          </p:spTgt>
                                        </p:tgtEl>
                                        <p:attrNameLst>
                                          <p:attrName>style.visibility</p:attrName>
                                        </p:attrNameLst>
                                      </p:cBhvr>
                                      <p:to>
                                        <p:strVal val="visible"/>
                                      </p:to>
                                    </p:set>
                                    <p:animEffect transition="in" filter="wipe(down)">
                                      <p:cBhvr>
                                        <p:cTn id="83" dur="580">
                                          <p:stCondLst>
                                            <p:cond delay="0"/>
                                          </p:stCondLst>
                                        </p:cTn>
                                        <p:tgtEl>
                                          <p:spTgt spid="4">
                                            <p:graphicEl>
                                              <a:dgm id="{01C2EAC0-772E-4701-B022-FBE3636F8FA2}"/>
                                            </p:graphicEl>
                                          </p:spTgt>
                                        </p:tgtEl>
                                      </p:cBhvr>
                                    </p:animEffect>
                                    <p:anim calcmode="lin" valueType="num">
                                      <p:cBhvr>
                                        <p:cTn id="84" dur="1822" tmFilter="0,0; 0.14,0.36; 0.43,0.73; 0.71,0.91; 1.0,1.0">
                                          <p:stCondLst>
                                            <p:cond delay="0"/>
                                          </p:stCondLst>
                                        </p:cTn>
                                        <p:tgtEl>
                                          <p:spTgt spid="4">
                                            <p:graphicEl>
                                              <a:dgm id="{01C2EAC0-772E-4701-B022-FBE3636F8FA2}"/>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4">
                                            <p:graphicEl>
                                              <a:dgm id="{01C2EAC0-772E-4701-B022-FBE3636F8FA2}"/>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4">
                                            <p:graphicEl>
                                              <a:dgm id="{01C2EAC0-772E-4701-B022-FBE3636F8FA2}"/>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4">
                                            <p:graphicEl>
                                              <a:dgm id="{01C2EAC0-772E-4701-B022-FBE3636F8FA2}"/>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4">
                                            <p:graphicEl>
                                              <a:dgm id="{01C2EAC0-772E-4701-B022-FBE3636F8FA2}"/>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4">
                                            <p:graphicEl>
                                              <a:dgm id="{01C2EAC0-772E-4701-B022-FBE3636F8FA2}"/>
                                            </p:graphicEl>
                                          </p:spTgt>
                                        </p:tgtEl>
                                      </p:cBhvr>
                                      <p:to x="100000" y="60000"/>
                                    </p:animScale>
                                    <p:animScale>
                                      <p:cBhvr>
                                        <p:cTn id="90" dur="166" decel="50000">
                                          <p:stCondLst>
                                            <p:cond delay="676"/>
                                          </p:stCondLst>
                                        </p:cTn>
                                        <p:tgtEl>
                                          <p:spTgt spid="4">
                                            <p:graphicEl>
                                              <a:dgm id="{01C2EAC0-772E-4701-B022-FBE3636F8FA2}"/>
                                            </p:graphicEl>
                                          </p:spTgt>
                                        </p:tgtEl>
                                      </p:cBhvr>
                                      <p:to x="100000" y="100000"/>
                                    </p:animScale>
                                    <p:animScale>
                                      <p:cBhvr>
                                        <p:cTn id="91" dur="26">
                                          <p:stCondLst>
                                            <p:cond delay="1312"/>
                                          </p:stCondLst>
                                        </p:cTn>
                                        <p:tgtEl>
                                          <p:spTgt spid="4">
                                            <p:graphicEl>
                                              <a:dgm id="{01C2EAC0-772E-4701-B022-FBE3636F8FA2}"/>
                                            </p:graphicEl>
                                          </p:spTgt>
                                        </p:tgtEl>
                                      </p:cBhvr>
                                      <p:to x="100000" y="80000"/>
                                    </p:animScale>
                                    <p:animScale>
                                      <p:cBhvr>
                                        <p:cTn id="92" dur="166" decel="50000">
                                          <p:stCondLst>
                                            <p:cond delay="1338"/>
                                          </p:stCondLst>
                                        </p:cTn>
                                        <p:tgtEl>
                                          <p:spTgt spid="4">
                                            <p:graphicEl>
                                              <a:dgm id="{01C2EAC0-772E-4701-B022-FBE3636F8FA2}"/>
                                            </p:graphicEl>
                                          </p:spTgt>
                                        </p:tgtEl>
                                      </p:cBhvr>
                                      <p:to x="100000" y="100000"/>
                                    </p:animScale>
                                    <p:animScale>
                                      <p:cBhvr>
                                        <p:cTn id="93" dur="26">
                                          <p:stCondLst>
                                            <p:cond delay="1642"/>
                                          </p:stCondLst>
                                        </p:cTn>
                                        <p:tgtEl>
                                          <p:spTgt spid="4">
                                            <p:graphicEl>
                                              <a:dgm id="{01C2EAC0-772E-4701-B022-FBE3636F8FA2}"/>
                                            </p:graphicEl>
                                          </p:spTgt>
                                        </p:tgtEl>
                                      </p:cBhvr>
                                      <p:to x="100000" y="90000"/>
                                    </p:animScale>
                                    <p:animScale>
                                      <p:cBhvr>
                                        <p:cTn id="94" dur="166" decel="50000">
                                          <p:stCondLst>
                                            <p:cond delay="1668"/>
                                          </p:stCondLst>
                                        </p:cTn>
                                        <p:tgtEl>
                                          <p:spTgt spid="4">
                                            <p:graphicEl>
                                              <a:dgm id="{01C2EAC0-772E-4701-B022-FBE3636F8FA2}"/>
                                            </p:graphicEl>
                                          </p:spTgt>
                                        </p:tgtEl>
                                      </p:cBhvr>
                                      <p:to x="100000" y="100000"/>
                                    </p:animScale>
                                    <p:animScale>
                                      <p:cBhvr>
                                        <p:cTn id="95" dur="26">
                                          <p:stCondLst>
                                            <p:cond delay="1808"/>
                                          </p:stCondLst>
                                        </p:cTn>
                                        <p:tgtEl>
                                          <p:spTgt spid="4">
                                            <p:graphicEl>
                                              <a:dgm id="{01C2EAC0-772E-4701-B022-FBE3636F8FA2}"/>
                                            </p:graphicEl>
                                          </p:spTgt>
                                        </p:tgtEl>
                                      </p:cBhvr>
                                      <p:to x="100000" y="95000"/>
                                    </p:animScale>
                                    <p:animScale>
                                      <p:cBhvr>
                                        <p:cTn id="96" dur="166" decel="50000">
                                          <p:stCondLst>
                                            <p:cond delay="1834"/>
                                          </p:stCondLst>
                                        </p:cTn>
                                        <p:tgtEl>
                                          <p:spTgt spid="4">
                                            <p:graphicEl>
                                              <a:dgm id="{01C2EAC0-772E-4701-B022-FBE3636F8FA2}"/>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4">
                                            <p:graphicEl>
                                              <a:dgm id="{BB0E232F-CC1B-4C78-820F-277CC2BF4F2E}"/>
                                            </p:graphicEl>
                                          </p:spTgt>
                                        </p:tgtEl>
                                        <p:attrNameLst>
                                          <p:attrName>style.visibility</p:attrName>
                                        </p:attrNameLst>
                                      </p:cBhvr>
                                      <p:to>
                                        <p:strVal val="visible"/>
                                      </p:to>
                                    </p:set>
                                    <p:animEffect transition="in" filter="wipe(down)">
                                      <p:cBhvr>
                                        <p:cTn id="101" dur="580">
                                          <p:stCondLst>
                                            <p:cond delay="0"/>
                                          </p:stCondLst>
                                        </p:cTn>
                                        <p:tgtEl>
                                          <p:spTgt spid="4">
                                            <p:graphicEl>
                                              <a:dgm id="{BB0E232F-CC1B-4C78-820F-277CC2BF4F2E}"/>
                                            </p:graphicEl>
                                          </p:spTgt>
                                        </p:tgtEl>
                                      </p:cBhvr>
                                    </p:animEffect>
                                    <p:anim calcmode="lin" valueType="num">
                                      <p:cBhvr>
                                        <p:cTn id="102" dur="1822" tmFilter="0,0; 0.14,0.36; 0.43,0.73; 0.71,0.91; 1.0,1.0">
                                          <p:stCondLst>
                                            <p:cond delay="0"/>
                                          </p:stCondLst>
                                        </p:cTn>
                                        <p:tgtEl>
                                          <p:spTgt spid="4">
                                            <p:graphicEl>
                                              <a:dgm id="{BB0E232F-CC1B-4C78-820F-277CC2BF4F2E}"/>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4">
                                            <p:graphicEl>
                                              <a:dgm id="{BB0E232F-CC1B-4C78-820F-277CC2BF4F2E}"/>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4">
                                            <p:graphicEl>
                                              <a:dgm id="{BB0E232F-CC1B-4C78-820F-277CC2BF4F2E}"/>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4">
                                            <p:graphicEl>
                                              <a:dgm id="{BB0E232F-CC1B-4C78-820F-277CC2BF4F2E}"/>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4">
                                            <p:graphicEl>
                                              <a:dgm id="{BB0E232F-CC1B-4C78-820F-277CC2BF4F2E}"/>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4">
                                            <p:graphicEl>
                                              <a:dgm id="{BB0E232F-CC1B-4C78-820F-277CC2BF4F2E}"/>
                                            </p:graphicEl>
                                          </p:spTgt>
                                        </p:tgtEl>
                                      </p:cBhvr>
                                      <p:to x="100000" y="60000"/>
                                    </p:animScale>
                                    <p:animScale>
                                      <p:cBhvr>
                                        <p:cTn id="108" dur="166" decel="50000">
                                          <p:stCondLst>
                                            <p:cond delay="676"/>
                                          </p:stCondLst>
                                        </p:cTn>
                                        <p:tgtEl>
                                          <p:spTgt spid="4">
                                            <p:graphicEl>
                                              <a:dgm id="{BB0E232F-CC1B-4C78-820F-277CC2BF4F2E}"/>
                                            </p:graphicEl>
                                          </p:spTgt>
                                        </p:tgtEl>
                                      </p:cBhvr>
                                      <p:to x="100000" y="100000"/>
                                    </p:animScale>
                                    <p:animScale>
                                      <p:cBhvr>
                                        <p:cTn id="109" dur="26">
                                          <p:stCondLst>
                                            <p:cond delay="1312"/>
                                          </p:stCondLst>
                                        </p:cTn>
                                        <p:tgtEl>
                                          <p:spTgt spid="4">
                                            <p:graphicEl>
                                              <a:dgm id="{BB0E232F-CC1B-4C78-820F-277CC2BF4F2E}"/>
                                            </p:graphicEl>
                                          </p:spTgt>
                                        </p:tgtEl>
                                      </p:cBhvr>
                                      <p:to x="100000" y="80000"/>
                                    </p:animScale>
                                    <p:animScale>
                                      <p:cBhvr>
                                        <p:cTn id="110" dur="166" decel="50000">
                                          <p:stCondLst>
                                            <p:cond delay="1338"/>
                                          </p:stCondLst>
                                        </p:cTn>
                                        <p:tgtEl>
                                          <p:spTgt spid="4">
                                            <p:graphicEl>
                                              <a:dgm id="{BB0E232F-CC1B-4C78-820F-277CC2BF4F2E}"/>
                                            </p:graphicEl>
                                          </p:spTgt>
                                        </p:tgtEl>
                                      </p:cBhvr>
                                      <p:to x="100000" y="100000"/>
                                    </p:animScale>
                                    <p:animScale>
                                      <p:cBhvr>
                                        <p:cTn id="111" dur="26">
                                          <p:stCondLst>
                                            <p:cond delay="1642"/>
                                          </p:stCondLst>
                                        </p:cTn>
                                        <p:tgtEl>
                                          <p:spTgt spid="4">
                                            <p:graphicEl>
                                              <a:dgm id="{BB0E232F-CC1B-4C78-820F-277CC2BF4F2E}"/>
                                            </p:graphicEl>
                                          </p:spTgt>
                                        </p:tgtEl>
                                      </p:cBhvr>
                                      <p:to x="100000" y="90000"/>
                                    </p:animScale>
                                    <p:animScale>
                                      <p:cBhvr>
                                        <p:cTn id="112" dur="166" decel="50000">
                                          <p:stCondLst>
                                            <p:cond delay="1668"/>
                                          </p:stCondLst>
                                        </p:cTn>
                                        <p:tgtEl>
                                          <p:spTgt spid="4">
                                            <p:graphicEl>
                                              <a:dgm id="{BB0E232F-CC1B-4C78-820F-277CC2BF4F2E}"/>
                                            </p:graphicEl>
                                          </p:spTgt>
                                        </p:tgtEl>
                                      </p:cBhvr>
                                      <p:to x="100000" y="100000"/>
                                    </p:animScale>
                                    <p:animScale>
                                      <p:cBhvr>
                                        <p:cTn id="113" dur="26">
                                          <p:stCondLst>
                                            <p:cond delay="1808"/>
                                          </p:stCondLst>
                                        </p:cTn>
                                        <p:tgtEl>
                                          <p:spTgt spid="4">
                                            <p:graphicEl>
                                              <a:dgm id="{BB0E232F-CC1B-4C78-820F-277CC2BF4F2E}"/>
                                            </p:graphicEl>
                                          </p:spTgt>
                                        </p:tgtEl>
                                      </p:cBhvr>
                                      <p:to x="100000" y="95000"/>
                                    </p:animScale>
                                    <p:animScale>
                                      <p:cBhvr>
                                        <p:cTn id="114" dur="166" decel="50000">
                                          <p:stCondLst>
                                            <p:cond delay="1834"/>
                                          </p:stCondLst>
                                        </p:cTn>
                                        <p:tgtEl>
                                          <p:spTgt spid="4">
                                            <p:graphicEl>
                                              <a:dgm id="{BB0E232F-CC1B-4C78-820F-277CC2BF4F2E}"/>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4">
                                            <p:graphicEl>
                                              <a:dgm id="{6CA6A130-66B3-4C07-97EE-44300BEFA67F}"/>
                                            </p:graphicEl>
                                          </p:spTgt>
                                        </p:tgtEl>
                                        <p:attrNameLst>
                                          <p:attrName>style.visibility</p:attrName>
                                        </p:attrNameLst>
                                      </p:cBhvr>
                                      <p:to>
                                        <p:strVal val="visible"/>
                                      </p:to>
                                    </p:set>
                                    <p:animEffect transition="in" filter="wipe(down)">
                                      <p:cBhvr>
                                        <p:cTn id="117" dur="580">
                                          <p:stCondLst>
                                            <p:cond delay="0"/>
                                          </p:stCondLst>
                                        </p:cTn>
                                        <p:tgtEl>
                                          <p:spTgt spid="4">
                                            <p:graphicEl>
                                              <a:dgm id="{6CA6A130-66B3-4C07-97EE-44300BEFA67F}"/>
                                            </p:graphicEl>
                                          </p:spTgt>
                                        </p:tgtEl>
                                      </p:cBhvr>
                                    </p:animEffect>
                                    <p:anim calcmode="lin" valueType="num">
                                      <p:cBhvr>
                                        <p:cTn id="118" dur="1822" tmFilter="0,0; 0.14,0.36; 0.43,0.73; 0.71,0.91; 1.0,1.0">
                                          <p:stCondLst>
                                            <p:cond delay="0"/>
                                          </p:stCondLst>
                                        </p:cTn>
                                        <p:tgtEl>
                                          <p:spTgt spid="4">
                                            <p:graphicEl>
                                              <a:dgm id="{6CA6A130-66B3-4C07-97EE-44300BEFA67F}"/>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4">
                                            <p:graphicEl>
                                              <a:dgm id="{6CA6A130-66B3-4C07-97EE-44300BEFA67F}"/>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4">
                                            <p:graphicEl>
                                              <a:dgm id="{6CA6A130-66B3-4C07-97EE-44300BEFA67F}"/>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4">
                                            <p:graphicEl>
                                              <a:dgm id="{6CA6A130-66B3-4C07-97EE-44300BEFA67F}"/>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4">
                                            <p:graphicEl>
                                              <a:dgm id="{6CA6A130-66B3-4C07-97EE-44300BEFA67F}"/>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4">
                                            <p:graphicEl>
                                              <a:dgm id="{6CA6A130-66B3-4C07-97EE-44300BEFA67F}"/>
                                            </p:graphicEl>
                                          </p:spTgt>
                                        </p:tgtEl>
                                      </p:cBhvr>
                                      <p:to x="100000" y="60000"/>
                                    </p:animScale>
                                    <p:animScale>
                                      <p:cBhvr>
                                        <p:cTn id="124" dur="166" decel="50000">
                                          <p:stCondLst>
                                            <p:cond delay="676"/>
                                          </p:stCondLst>
                                        </p:cTn>
                                        <p:tgtEl>
                                          <p:spTgt spid="4">
                                            <p:graphicEl>
                                              <a:dgm id="{6CA6A130-66B3-4C07-97EE-44300BEFA67F}"/>
                                            </p:graphicEl>
                                          </p:spTgt>
                                        </p:tgtEl>
                                      </p:cBhvr>
                                      <p:to x="100000" y="100000"/>
                                    </p:animScale>
                                    <p:animScale>
                                      <p:cBhvr>
                                        <p:cTn id="125" dur="26">
                                          <p:stCondLst>
                                            <p:cond delay="1312"/>
                                          </p:stCondLst>
                                        </p:cTn>
                                        <p:tgtEl>
                                          <p:spTgt spid="4">
                                            <p:graphicEl>
                                              <a:dgm id="{6CA6A130-66B3-4C07-97EE-44300BEFA67F}"/>
                                            </p:graphicEl>
                                          </p:spTgt>
                                        </p:tgtEl>
                                      </p:cBhvr>
                                      <p:to x="100000" y="80000"/>
                                    </p:animScale>
                                    <p:animScale>
                                      <p:cBhvr>
                                        <p:cTn id="126" dur="166" decel="50000">
                                          <p:stCondLst>
                                            <p:cond delay="1338"/>
                                          </p:stCondLst>
                                        </p:cTn>
                                        <p:tgtEl>
                                          <p:spTgt spid="4">
                                            <p:graphicEl>
                                              <a:dgm id="{6CA6A130-66B3-4C07-97EE-44300BEFA67F}"/>
                                            </p:graphicEl>
                                          </p:spTgt>
                                        </p:tgtEl>
                                      </p:cBhvr>
                                      <p:to x="100000" y="100000"/>
                                    </p:animScale>
                                    <p:animScale>
                                      <p:cBhvr>
                                        <p:cTn id="127" dur="26">
                                          <p:stCondLst>
                                            <p:cond delay="1642"/>
                                          </p:stCondLst>
                                        </p:cTn>
                                        <p:tgtEl>
                                          <p:spTgt spid="4">
                                            <p:graphicEl>
                                              <a:dgm id="{6CA6A130-66B3-4C07-97EE-44300BEFA67F}"/>
                                            </p:graphicEl>
                                          </p:spTgt>
                                        </p:tgtEl>
                                      </p:cBhvr>
                                      <p:to x="100000" y="90000"/>
                                    </p:animScale>
                                    <p:animScale>
                                      <p:cBhvr>
                                        <p:cTn id="128" dur="166" decel="50000">
                                          <p:stCondLst>
                                            <p:cond delay="1668"/>
                                          </p:stCondLst>
                                        </p:cTn>
                                        <p:tgtEl>
                                          <p:spTgt spid="4">
                                            <p:graphicEl>
                                              <a:dgm id="{6CA6A130-66B3-4C07-97EE-44300BEFA67F}"/>
                                            </p:graphicEl>
                                          </p:spTgt>
                                        </p:tgtEl>
                                      </p:cBhvr>
                                      <p:to x="100000" y="100000"/>
                                    </p:animScale>
                                    <p:animScale>
                                      <p:cBhvr>
                                        <p:cTn id="129" dur="26">
                                          <p:stCondLst>
                                            <p:cond delay="1808"/>
                                          </p:stCondLst>
                                        </p:cTn>
                                        <p:tgtEl>
                                          <p:spTgt spid="4">
                                            <p:graphicEl>
                                              <a:dgm id="{6CA6A130-66B3-4C07-97EE-44300BEFA67F}"/>
                                            </p:graphicEl>
                                          </p:spTgt>
                                        </p:tgtEl>
                                      </p:cBhvr>
                                      <p:to x="100000" y="95000"/>
                                    </p:animScale>
                                    <p:animScale>
                                      <p:cBhvr>
                                        <p:cTn id="130" dur="166" decel="50000">
                                          <p:stCondLst>
                                            <p:cond delay="1834"/>
                                          </p:stCondLst>
                                        </p:cTn>
                                        <p:tgtEl>
                                          <p:spTgt spid="4">
                                            <p:graphicEl>
                                              <a:dgm id="{6CA6A130-66B3-4C07-97EE-44300BEFA67F}"/>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4">
                                            <p:graphicEl>
                                              <a:dgm id="{3ACA7EA2-C7D8-4D1F-8F93-59B70C8EF407}"/>
                                            </p:graphicEl>
                                          </p:spTgt>
                                        </p:tgtEl>
                                        <p:attrNameLst>
                                          <p:attrName>style.visibility</p:attrName>
                                        </p:attrNameLst>
                                      </p:cBhvr>
                                      <p:to>
                                        <p:strVal val="visible"/>
                                      </p:to>
                                    </p:set>
                                    <p:animEffect transition="in" filter="wipe(down)">
                                      <p:cBhvr>
                                        <p:cTn id="135" dur="580">
                                          <p:stCondLst>
                                            <p:cond delay="0"/>
                                          </p:stCondLst>
                                        </p:cTn>
                                        <p:tgtEl>
                                          <p:spTgt spid="4">
                                            <p:graphicEl>
                                              <a:dgm id="{3ACA7EA2-C7D8-4D1F-8F93-59B70C8EF407}"/>
                                            </p:graphicEl>
                                          </p:spTgt>
                                        </p:tgtEl>
                                      </p:cBhvr>
                                    </p:animEffect>
                                    <p:anim calcmode="lin" valueType="num">
                                      <p:cBhvr>
                                        <p:cTn id="136" dur="1822" tmFilter="0,0; 0.14,0.36; 0.43,0.73; 0.71,0.91; 1.0,1.0">
                                          <p:stCondLst>
                                            <p:cond delay="0"/>
                                          </p:stCondLst>
                                        </p:cTn>
                                        <p:tgtEl>
                                          <p:spTgt spid="4">
                                            <p:graphicEl>
                                              <a:dgm id="{3ACA7EA2-C7D8-4D1F-8F93-59B70C8EF407}"/>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graphicEl>
                                              <a:dgm id="{3ACA7EA2-C7D8-4D1F-8F93-59B70C8EF407}"/>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graphicEl>
                                              <a:dgm id="{3ACA7EA2-C7D8-4D1F-8F93-59B70C8EF407}"/>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graphicEl>
                                              <a:dgm id="{3ACA7EA2-C7D8-4D1F-8F93-59B70C8EF407}"/>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graphicEl>
                                              <a:dgm id="{3ACA7EA2-C7D8-4D1F-8F93-59B70C8EF407}"/>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graphicEl>
                                              <a:dgm id="{3ACA7EA2-C7D8-4D1F-8F93-59B70C8EF407}"/>
                                            </p:graphicEl>
                                          </p:spTgt>
                                        </p:tgtEl>
                                      </p:cBhvr>
                                      <p:to x="100000" y="60000"/>
                                    </p:animScale>
                                    <p:animScale>
                                      <p:cBhvr>
                                        <p:cTn id="142" dur="166" decel="50000">
                                          <p:stCondLst>
                                            <p:cond delay="676"/>
                                          </p:stCondLst>
                                        </p:cTn>
                                        <p:tgtEl>
                                          <p:spTgt spid="4">
                                            <p:graphicEl>
                                              <a:dgm id="{3ACA7EA2-C7D8-4D1F-8F93-59B70C8EF407}"/>
                                            </p:graphicEl>
                                          </p:spTgt>
                                        </p:tgtEl>
                                      </p:cBhvr>
                                      <p:to x="100000" y="100000"/>
                                    </p:animScale>
                                    <p:animScale>
                                      <p:cBhvr>
                                        <p:cTn id="143" dur="26">
                                          <p:stCondLst>
                                            <p:cond delay="1312"/>
                                          </p:stCondLst>
                                        </p:cTn>
                                        <p:tgtEl>
                                          <p:spTgt spid="4">
                                            <p:graphicEl>
                                              <a:dgm id="{3ACA7EA2-C7D8-4D1F-8F93-59B70C8EF407}"/>
                                            </p:graphicEl>
                                          </p:spTgt>
                                        </p:tgtEl>
                                      </p:cBhvr>
                                      <p:to x="100000" y="80000"/>
                                    </p:animScale>
                                    <p:animScale>
                                      <p:cBhvr>
                                        <p:cTn id="144" dur="166" decel="50000">
                                          <p:stCondLst>
                                            <p:cond delay="1338"/>
                                          </p:stCondLst>
                                        </p:cTn>
                                        <p:tgtEl>
                                          <p:spTgt spid="4">
                                            <p:graphicEl>
                                              <a:dgm id="{3ACA7EA2-C7D8-4D1F-8F93-59B70C8EF407}"/>
                                            </p:graphicEl>
                                          </p:spTgt>
                                        </p:tgtEl>
                                      </p:cBhvr>
                                      <p:to x="100000" y="100000"/>
                                    </p:animScale>
                                    <p:animScale>
                                      <p:cBhvr>
                                        <p:cTn id="145" dur="26">
                                          <p:stCondLst>
                                            <p:cond delay="1642"/>
                                          </p:stCondLst>
                                        </p:cTn>
                                        <p:tgtEl>
                                          <p:spTgt spid="4">
                                            <p:graphicEl>
                                              <a:dgm id="{3ACA7EA2-C7D8-4D1F-8F93-59B70C8EF407}"/>
                                            </p:graphicEl>
                                          </p:spTgt>
                                        </p:tgtEl>
                                      </p:cBhvr>
                                      <p:to x="100000" y="90000"/>
                                    </p:animScale>
                                    <p:animScale>
                                      <p:cBhvr>
                                        <p:cTn id="146" dur="166" decel="50000">
                                          <p:stCondLst>
                                            <p:cond delay="1668"/>
                                          </p:stCondLst>
                                        </p:cTn>
                                        <p:tgtEl>
                                          <p:spTgt spid="4">
                                            <p:graphicEl>
                                              <a:dgm id="{3ACA7EA2-C7D8-4D1F-8F93-59B70C8EF407}"/>
                                            </p:graphicEl>
                                          </p:spTgt>
                                        </p:tgtEl>
                                      </p:cBhvr>
                                      <p:to x="100000" y="100000"/>
                                    </p:animScale>
                                    <p:animScale>
                                      <p:cBhvr>
                                        <p:cTn id="147" dur="26">
                                          <p:stCondLst>
                                            <p:cond delay="1808"/>
                                          </p:stCondLst>
                                        </p:cTn>
                                        <p:tgtEl>
                                          <p:spTgt spid="4">
                                            <p:graphicEl>
                                              <a:dgm id="{3ACA7EA2-C7D8-4D1F-8F93-59B70C8EF407}"/>
                                            </p:graphicEl>
                                          </p:spTgt>
                                        </p:tgtEl>
                                      </p:cBhvr>
                                      <p:to x="100000" y="95000"/>
                                    </p:animScale>
                                    <p:animScale>
                                      <p:cBhvr>
                                        <p:cTn id="148" dur="166" decel="50000">
                                          <p:stCondLst>
                                            <p:cond delay="1834"/>
                                          </p:stCondLst>
                                        </p:cTn>
                                        <p:tgtEl>
                                          <p:spTgt spid="4">
                                            <p:graphicEl>
                                              <a:dgm id="{3ACA7EA2-C7D8-4D1F-8F93-59B70C8EF407}"/>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4">
                                            <p:graphicEl>
                                              <a:dgm id="{940D5EF3-51F1-4B3A-B7A8-53588BDEC9D9}"/>
                                            </p:graphicEl>
                                          </p:spTgt>
                                        </p:tgtEl>
                                        <p:attrNameLst>
                                          <p:attrName>style.visibility</p:attrName>
                                        </p:attrNameLst>
                                      </p:cBhvr>
                                      <p:to>
                                        <p:strVal val="visible"/>
                                      </p:to>
                                    </p:set>
                                    <p:animEffect transition="in" filter="wipe(down)">
                                      <p:cBhvr>
                                        <p:cTn id="151" dur="580">
                                          <p:stCondLst>
                                            <p:cond delay="0"/>
                                          </p:stCondLst>
                                        </p:cTn>
                                        <p:tgtEl>
                                          <p:spTgt spid="4">
                                            <p:graphicEl>
                                              <a:dgm id="{940D5EF3-51F1-4B3A-B7A8-53588BDEC9D9}"/>
                                            </p:graphicEl>
                                          </p:spTgt>
                                        </p:tgtEl>
                                      </p:cBhvr>
                                    </p:animEffect>
                                    <p:anim calcmode="lin" valueType="num">
                                      <p:cBhvr>
                                        <p:cTn id="152" dur="1822" tmFilter="0,0; 0.14,0.36; 0.43,0.73; 0.71,0.91; 1.0,1.0">
                                          <p:stCondLst>
                                            <p:cond delay="0"/>
                                          </p:stCondLst>
                                        </p:cTn>
                                        <p:tgtEl>
                                          <p:spTgt spid="4">
                                            <p:graphicEl>
                                              <a:dgm id="{940D5EF3-51F1-4B3A-B7A8-53588BDEC9D9}"/>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graphicEl>
                                              <a:dgm id="{940D5EF3-51F1-4B3A-B7A8-53588BDEC9D9}"/>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graphicEl>
                                              <a:dgm id="{940D5EF3-51F1-4B3A-B7A8-53588BDEC9D9}"/>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graphicEl>
                                              <a:dgm id="{940D5EF3-51F1-4B3A-B7A8-53588BDEC9D9}"/>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graphicEl>
                                              <a:dgm id="{940D5EF3-51F1-4B3A-B7A8-53588BDEC9D9}"/>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graphicEl>
                                              <a:dgm id="{940D5EF3-51F1-4B3A-B7A8-53588BDEC9D9}"/>
                                            </p:graphicEl>
                                          </p:spTgt>
                                        </p:tgtEl>
                                      </p:cBhvr>
                                      <p:to x="100000" y="60000"/>
                                    </p:animScale>
                                    <p:animScale>
                                      <p:cBhvr>
                                        <p:cTn id="158" dur="166" decel="50000">
                                          <p:stCondLst>
                                            <p:cond delay="676"/>
                                          </p:stCondLst>
                                        </p:cTn>
                                        <p:tgtEl>
                                          <p:spTgt spid="4">
                                            <p:graphicEl>
                                              <a:dgm id="{940D5EF3-51F1-4B3A-B7A8-53588BDEC9D9}"/>
                                            </p:graphicEl>
                                          </p:spTgt>
                                        </p:tgtEl>
                                      </p:cBhvr>
                                      <p:to x="100000" y="100000"/>
                                    </p:animScale>
                                    <p:animScale>
                                      <p:cBhvr>
                                        <p:cTn id="159" dur="26">
                                          <p:stCondLst>
                                            <p:cond delay="1312"/>
                                          </p:stCondLst>
                                        </p:cTn>
                                        <p:tgtEl>
                                          <p:spTgt spid="4">
                                            <p:graphicEl>
                                              <a:dgm id="{940D5EF3-51F1-4B3A-B7A8-53588BDEC9D9}"/>
                                            </p:graphicEl>
                                          </p:spTgt>
                                        </p:tgtEl>
                                      </p:cBhvr>
                                      <p:to x="100000" y="80000"/>
                                    </p:animScale>
                                    <p:animScale>
                                      <p:cBhvr>
                                        <p:cTn id="160" dur="166" decel="50000">
                                          <p:stCondLst>
                                            <p:cond delay="1338"/>
                                          </p:stCondLst>
                                        </p:cTn>
                                        <p:tgtEl>
                                          <p:spTgt spid="4">
                                            <p:graphicEl>
                                              <a:dgm id="{940D5EF3-51F1-4B3A-B7A8-53588BDEC9D9}"/>
                                            </p:graphicEl>
                                          </p:spTgt>
                                        </p:tgtEl>
                                      </p:cBhvr>
                                      <p:to x="100000" y="100000"/>
                                    </p:animScale>
                                    <p:animScale>
                                      <p:cBhvr>
                                        <p:cTn id="161" dur="26">
                                          <p:stCondLst>
                                            <p:cond delay="1642"/>
                                          </p:stCondLst>
                                        </p:cTn>
                                        <p:tgtEl>
                                          <p:spTgt spid="4">
                                            <p:graphicEl>
                                              <a:dgm id="{940D5EF3-51F1-4B3A-B7A8-53588BDEC9D9}"/>
                                            </p:graphicEl>
                                          </p:spTgt>
                                        </p:tgtEl>
                                      </p:cBhvr>
                                      <p:to x="100000" y="90000"/>
                                    </p:animScale>
                                    <p:animScale>
                                      <p:cBhvr>
                                        <p:cTn id="162" dur="166" decel="50000">
                                          <p:stCondLst>
                                            <p:cond delay="1668"/>
                                          </p:stCondLst>
                                        </p:cTn>
                                        <p:tgtEl>
                                          <p:spTgt spid="4">
                                            <p:graphicEl>
                                              <a:dgm id="{940D5EF3-51F1-4B3A-B7A8-53588BDEC9D9}"/>
                                            </p:graphicEl>
                                          </p:spTgt>
                                        </p:tgtEl>
                                      </p:cBhvr>
                                      <p:to x="100000" y="100000"/>
                                    </p:animScale>
                                    <p:animScale>
                                      <p:cBhvr>
                                        <p:cTn id="163" dur="26">
                                          <p:stCondLst>
                                            <p:cond delay="1808"/>
                                          </p:stCondLst>
                                        </p:cTn>
                                        <p:tgtEl>
                                          <p:spTgt spid="4">
                                            <p:graphicEl>
                                              <a:dgm id="{940D5EF3-51F1-4B3A-B7A8-53588BDEC9D9}"/>
                                            </p:graphicEl>
                                          </p:spTgt>
                                        </p:tgtEl>
                                      </p:cBhvr>
                                      <p:to x="100000" y="95000"/>
                                    </p:animScale>
                                    <p:animScale>
                                      <p:cBhvr>
                                        <p:cTn id="164" dur="166" decel="50000">
                                          <p:stCondLst>
                                            <p:cond delay="1834"/>
                                          </p:stCondLst>
                                        </p:cTn>
                                        <p:tgtEl>
                                          <p:spTgt spid="4">
                                            <p:graphicEl>
                                              <a:dgm id="{940D5EF3-51F1-4B3A-B7A8-53588BDEC9D9}"/>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4">
                                            <p:graphicEl>
                                              <a:dgm id="{7AB9A334-A115-47B7-A603-9CF0F985B075}"/>
                                            </p:graphicEl>
                                          </p:spTgt>
                                        </p:tgtEl>
                                        <p:attrNameLst>
                                          <p:attrName>style.visibility</p:attrName>
                                        </p:attrNameLst>
                                      </p:cBhvr>
                                      <p:to>
                                        <p:strVal val="visible"/>
                                      </p:to>
                                    </p:set>
                                    <p:animEffect transition="in" filter="wipe(down)">
                                      <p:cBhvr>
                                        <p:cTn id="169" dur="580">
                                          <p:stCondLst>
                                            <p:cond delay="0"/>
                                          </p:stCondLst>
                                        </p:cTn>
                                        <p:tgtEl>
                                          <p:spTgt spid="4">
                                            <p:graphicEl>
                                              <a:dgm id="{7AB9A334-A115-47B7-A603-9CF0F985B075}"/>
                                            </p:graphicEl>
                                          </p:spTgt>
                                        </p:tgtEl>
                                      </p:cBhvr>
                                    </p:animEffect>
                                    <p:anim calcmode="lin" valueType="num">
                                      <p:cBhvr>
                                        <p:cTn id="170" dur="1822" tmFilter="0,0; 0.14,0.36; 0.43,0.73; 0.71,0.91; 1.0,1.0">
                                          <p:stCondLst>
                                            <p:cond delay="0"/>
                                          </p:stCondLst>
                                        </p:cTn>
                                        <p:tgtEl>
                                          <p:spTgt spid="4">
                                            <p:graphicEl>
                                              <a:dgm id="{7AB9A334-A115-47B7-A603-9CF0F985B075}"/>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4">
                                            <p:graphicEl>
                                              <a:dgm id="{7AB9A334-A115-47B7-A603-9CF0F985B075}"/>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4">
                                            <p:graphicEl>
                                              <a:dgm id="{7AB9A334-A115-47B7-A603-9CF0F985B075}"/>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4">
                                            <p:graphicEl>
                                              <a:dgm id="{7AB9A334-A115-47B7-A603-9CF0F985B075}"/>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4">
                                            <p:graphicEl>
                                              <a:dgm id="{7AB9A334-A115-47B7-A603-9CF0F985B075}"/>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4">
                                            <p:graphicEl>
                                              <a:dgm id="{7AB9A334-A115-47B7-A603-9CF0F985B075}"/>
                                            </p:graphicEl>
                                          </p:spTgt>
                                        </p:tgtEl>
                                      </p:cBhvr>
                                      <p:to x="100000" y="60000"/>
                                    </p:animScale>
                                    <p:animScale>
                                      <p:cBhvr>
                                        <p:cTn id="176" dur="166" decel="50000">
                                          <p:stCondLst>
                                            <p:cond delay="676"/>
                                          </p:stCondLst>
                                        </p:cTn>
                                        <p:tgtEl>
                                          <p:spTgt spid="4">
                                            <p:graphicEl>
                                              <a:dgm id="{7AB9A334-A115-47B7-A603-9CF0F985B075}"/>
                                            </p:graphicEl>
                                          </p:spTgt>
                                        </p:tgtEl>
                                      </p:cBhvr>
                                      <p:to x="100000" y="100000"/>
                                    </p:animScale>
                                    <p:animScale>
                                      <p:cBhvr>
                                        <p:cTn id="177" dur="26">
                                          <p:stCondLst>
                                            <p:cond delay="1312"/>
                                          </p:stCondLst>
                                        </p:cTn>
                                        <p:tgtEl>
                                          <p:spTgt spid="4">
                                            <p:graphicEl>
                                              <a:dgm id="{7AB9A334-A115-47B7-A603-9CF0F985B075}"/>
                                            </p:graphicEl>
                                          </p:spTgt>
                                        </p:tgtEl>
                                      </p:cBhvr>
                                      <p:to x="100000" y="80000"/>
                                    </p:animScale>
                                    <p:animScale>
                                      <p:cBhvr>
                                        <p:cTn id="178" dur="166" decel="50000">
                                          <p:stCondLst>
                                            <p:cond delay="1338"/>
                                          </p:stCondLst>
                                        </p:cTn>
                                        <p:tgtEl>
                                          <p:spTgt spid="4">
                                            <p:graphicEl>
                                              <a:dgm id="{7AB9A334-A115-47B7-A603-9CF0F985B075}"/>
                                            </p:graphicEl>
                                          </p:spTgt>
                                        </p:tgtEl>
                                      </p:cBhvr>
                                      <p:to x="100000" y="100000"/>
                                    </p:animScale>
                                    <p:animScale>
                                      <p:cBhvr>
                                        <p:cTn id="179" dur="26">
                                          <p:stCondLst>
                                            <p:cond delay="1642"/>
                                          </p:stCondLst>
                                        </p:cTn>
                                        <p:tgtEl>
                                          <p:spTgt spid="4">
                                            <p:graphicEl>
                                              <a:dgm id="{7AB9A334-A115-47B7-A603-9CF0F985B075}"/>
                                            </p:graphicEl>
                                          </p:spTgt>
                                        </p:tgtEl>
                                      </p:cBhvr>
                                      <p:to x="100000" y="90000"/>
                                    </p:animScale>
                                    <p:animScale>
                                      <p:cBhvr>
                                        <p:cTn id="180" dur="166" decel="50000">
                                          <p:stCondLst>
                                            <p:cond delay="1668"/>
                                          </p:stCondLst>
                                        </p:cTn>
                                        <p:tgtEl>
                                          <p:spTgt spid="4">
                                            <p:graphicEl>
                                              <a:dgm id="{7AB9A334-A115-47B7-A603-9CF0F985B075}"/>
                                            </p:graphicEl>
                                          </p:spTgt>
                                        </p:tgtEl>
                                      </p:cBhvr>
                                      <p:to x="100000" y="100000"/>
                                    </p:animScale>
                                    <p:animScale>
                                      <p:cBhvr>
                                        <p:cTn id="181" dur="26">
                                          <p:stCondLst>
                                            <p:cond delay="1808"/>
                                          </p:stCondLst>
                                        </p:cTn>
                                        <p:tgtEl>
                                          <p:spTgt spid="4">
                                            <p:graphicEl>
                                              <a:dgm id="{7AB9A334-A115-47B7-A603-9CF0F985B075}"/>
                                            </p:graphicEl>
                                          </p:spTgt>
                                        </p:tgtEl>
                                      </p:cBhvr>
                                      <p:to x="100000" y="95000"/>
                                    </p:animScale>
                                    <p:animScale>
                                      <p:cBhvr>
                                        <p:cTn id="182" dur="166" decel="50000">
                                          <p:stCondLst>
                                            <p:cond delay="1834"/>
                                          </p:stCondLst>
                                        </p:cTn>
                                        <p:tgtEl>
                                          <p:spTgt spid="4">
                                            <p:graphicEl>
                                              <a:dgm id="{7AB9A334-A115-47B7-A603-9CF0F985B075}"/>
                                            </p:graphicEl>
                                          </p:spTgt>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4">
                                            <p:graphicEl>
                                              <a:dgm id="{D54EB6F2-E581-4550-B207-74887F2C5612}"/>
                                            </p:graphicEl>
                                          </p:spTgt>
                                        </p:tgtEl>
                                        <p:attrNameLst>
                                          <p:attrName>style.visibility</p:attrName>
                                        </p:attrNameLst>
                                      </p:cBhvr>
                                      <p:to>
                                        <p:strVal val="visible"/>
                                      </p:to>
                                    </p:set>
                                    <p:animEffect transition="in" filter="wipe(down)">
                                      <p:cBhvr>
                                        <p:cTn id="185" dur="580">
                                          <p:stCondLst>
                                            <p:cond delay="0"/>
                                          </p:stCondLst>
                                        </p:cTn>
                                        <p:tgtEl>
                                          <p:spTgt spid="4">
                                            <p:graphicEl>
                                              <a:dgm id="{D54EB6F2-E581-4550-B207-74887F2C5612}"/>
                                            </p:graphicEl>
                                          </p:spTgt>
                                        </p:tgtEl>
                                      </p:cBhvr>
                                    </p:animEffect>
                                    <p:anim calcmode="lin" valueType="num">
                                      <p:cBhvr>
                                        <p:cTn id="186" dur="1822" tmFilter="0,0; 0.14,0.36; 0.43,0.73; 0.71,0.91; 1.0,1.0">
                                          <p:stCondLst>
                                            <p:cond delay="0"/>
                                          </p:stCondLst>
                                        </p:cTn>
                                        <p:tgtEl>
                                          <p:spTgt spid="4">
                                            <p:graphicEl>
                                              <a:dgm id="{D54EB6F2-E581-4550-B207-74887F2C5612}"/>
                                            </p:graphic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4">
                                            <p:graphicEl>
                                              <a:dgm id="{D54EB6F2-E581-4550-B207-74887F2C5612}"/>
                                            </p:graphic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4">
                                            <p:graphicEl>
                                              <a:dgm id="{D54EB6F2-E581-4550-B207-74887F2C5612}"/>
                                            </p:graphic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4">
                                            <p:graphicEl>
                                              <a:dgm id="{D54EB6F2-E581-4550-B207-74887F2C5612}"/>
                                            </p:graphic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4">
                                            <p:graphicEl>
                                              <a:dgm id="{D54EB6F2-E581-4550-B207-74887F2C5612}"/>
                                            </p:graphic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4">
                                            <p:graphicEl>
                                              <a:dgm id="{D54EB6F2-E581-4550-B207-74887F2C5612}"/>
                                            </p:graphicEl>
                                          </p:spTgt>
                                        </p:tgtEl>
                                      </p:cBhvr>
                                      <p:to x="100000" y="60000"/>
                                    </p:animScale>
                                    <p:animScale>
                                      <p:cBhvr>
                                        <p:cTn id="192" dur="166" decel="50000">
                                          <p:stCondLst>
                                            <p:cond delay="676"/>
                                          </p:stCondLst>
                                        </p:cTn>
                                        <p:tgtEl>
                                          <p:spTgt spid="4">
                                            <p:graphicEl>
                                              <a:dgm id="{D54EB6F2-E581-4550-B207-74887F2C5612}"/>
                                            </p:graphicEl>
                                          </p:spTgt>
                                        </p:tgtEl>
                                      </p:cBhvr>
                                      <p:to x="100000" y="100000"/>
                                    </p:animScale>
                                    <p:animScale>
                                      <p:cBhvr>
                                        <p:cTn id="193" dur="26">
                                          <p:stCondLst>
                                            <p:cond delay="1312"/>
                                          </p:stCondLst>
                                        </p:cTn>
                                        <p:tgtEl>
                                          <p:spTgt spid="4">
                                            <p:graphicEl>
                                              <a:dgm id="{D54EB6F2-E581-4550-B207-74887F2C5612}"/>
                                            </p:graphicEl>
                                          </p:spTgt>
                                        </p:tgtEl>
                                      </p:cBhvr>
                                      <p:to x="100000" y="80000"/>
                                    </p:animScale>
                                    <p:animScale>
                                      <p:cBhvr>
                                        <p:cTn id="194" dur="166" decel="50000">
                                          <p:stCondLst>
                                            <p:cond delay="1338"/>
                                          </p:stCondLst>
                                        </p:cTn>
                                        <p:tgtEl>
                                          <p:spTgt spid="4">
                                            <p:graphicEl>
                                              <a:dgm id="{D54EB6F2-E581-4550-B207-74887F2C5612}"/>
                                            </p:graphicEl>
                                          </p:spTgt>
                                        </p:tgtEl>
                                      </p:cBhvr>
                                      <p:to x="100000" y="100000"/>
                                    </p:animScale>
                                    <p:animScale>
                                      <p:cBhvr>
                                        <p:cTn id="195" dur="26">
                                          <p:stCondLst>
                                            <p:cond delay="1642"/>
                                          </p:stCondLst>
                                        </p:cTn>
                                        <p:tgtEl>
                                          <p:spTgt spid="4">
                                            <p:graphicEl>
                                              <a:dgm id="{D54EB6F2-E581-4550-B207-74887F2C5612}"/>
                                            </p:graphicEl>
                                          </p:spTgt>
                                        </p:tgtEl>
                                      </p:cBhvr>
                                      <p:to x="100000" y="90000"/>
                                    </p:animScale>
                                    <p:animScale>
                                      <p:cBhvr>
                                        <p:cTn id="196" dur="166" decel="50000">
                                          <p:stCondLst>
                                            <p:cond delay="1668"/>
                                          </p:stCondLst>
                                        </p:cTn>
                                        <p:tgtEl>
                                          <p:spTgt spid="4">
                                            <p:graphicEl>
                                              <a:dgm id="{D54EB6F2-E581-4550-B207-74887F2C5612}"/>
                                            </p:graphicEl>
                                          </p:spTgt>
                                        </p:tgtEl>
                                      </p:cBhvr>
                                      <p:to x="100000" y="100000"/>
                                    </p:animScale>
                                    <p:animScale>
                                      <p:cBhvr>
                                        <p:cTn id="197" dur="26">
                                          <p:stCondLst>
                                            <p:cond delay="1808"/>
                                          </p:stCondLst>
                                        </p:cTn>
                                        <p:tgtEl>
                                          <p:spTgt spid="4">
                                            <p:graphicEl>
                                              <a:dgm id="{D54EB6F2-E581-4550-B207-74887F2C5612}"/>
                                            </p:graphicEl>
                                          </p:spTgt>
                                        </p:tgtEl>
                                      </p:cBhvr>
                                      <p:to x="100000" y="95000"/>
                                    </p:animScale>
                                    <p:animScale>
                                      <p:cBhvr>
                                        <p:cTn id="198" dur="166" decel="50000">
                                          <p:stCondLst>
                                            <p:cond delay="1834"/>
                                          </p:stCondLst>
                                        </p:cTn>
                                        <p:tgtEl>
                                          <p:spTgt spid="4">
                                            <p:graphicEl>
                                              <a:dgm id="{D54EB6F2-E581-4550-B207-74887F2C5612}"/>
                                            </p:graphic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4">
                                            <p:graphicEl>
                                              <a:dgm id="{FDD87B55-6DC4-4C66-AC5F-95D9BFF7AA75}"/>
                                            </p:graphicEl>
                                          </p:spTgt>
                                        </p:tgtEl>
                                        <p:attrNameLst>
                                          <p:attrName>style.visibility</p:attrName>
                                        </p:attrNameLst>
                                      </p:cBhvr>
                                      <p:to>
                                        <p:strVal val="visible"/>
                                      </p:to>
                                    </p:set>
                                    <p:animEffect transition="in" filter="wipe(down)">
                                      <p:cBhvr>
                                        <p:cTn id="203" dur="580">
                                          <p:stCondLst>
                                            <p:cond delay="0"/>
                                          </p:stCondLst>
                                        </p:cTn>
                                        <p:tgtEl>
                                          <p:spTgt spid="4">
                                            <p:graphicEl>
                                              <a:dgm id="{FDD87B55-6DC4-4C66-AC5F-95D9BFF7AA75}"/>
                                            </p:graphicEl>
                                          </p:spTgt>
                                        </p:tgtEl>
                                      </p:cBhvr>
                                    </p:animEffect>
                                    <p:anim calcmode="lin" valueType="num">
                                      <p:cBhvr>
                                        <p:cTn id="204" dur="1822" tmFilter="0,0; 0.14,0.36; 0.43,0.73; 0.71,0.91; 1.0,1.0">
                                          <p:stCondLst>
                                            <p:cond delay="0"/>
                                          </p:stCondLst>
                                        </p:cTn>
                                        <p:tgtEl>
                                          <p:spTgt spid="4">
                                            <p:graphicEl>
                                              <a:dgm id="{FDD87B55-6DC4-4C66-AC5F-95D9BFF7AA75}"/>
                                            </p:graphic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4">
                                            <p:graphicEl>
                                              <a:dgm id="{FDD87B55-6DC4-4C66-AC5F-95D9BFF7AA75}"/>
                                            </p:graphic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4">
                                            <p:graphicEl>
                                              <a:dgm id="{FDD87B55-6DC4-4C66-AC5F-95D9BFF7AA75}"/>
                                            </p:graphic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4">
                                            <p:graphicEl>
                                              <a:dgm id="{FDD87B55-6DC4-4C66-AC5F-95D9BFF7AA75}"/>
                                            </p:graphic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4">
                                            <p:graphicEl>
                                              <a:dgm id="{FDD87B55-6DC4-4C66-AC5F-95D9BFF7AA75}"/>
                                            </p:graphic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4">
                                            <p:graphicEl>
                                              <a:dgm id="{FDD87B55-6DC4-4C66-AC5F-95D9BFF7AA75}"/>
                                            </p:graphicEl>
                                          </p:spTgt>
                                        </p:tgtEl>
                                      </p:cBhvr>
                                      <p:to x="100000" y="60000"/>
                                    </p:animScale>
                                    <p:animScale>
                                      <p:cBhvr>
                                        <p:cTn id="210" dur="166" decel="50000">
                                          <p:stCondLst>
                                            <p:cond delay="676"/>
                                          </p:stCondLst>
                                        </p:cTn>
                                        <p:tgtEl>
                                          <p:spTgt spid="4">
                                            <p:graphicEl>
                                              <a:dgm id="{FDD87B55-6DC4-4C66-AC5F-95D9BFF7AA75}"/>
                                            </p:graphicEl>
                                          </p:spTgt>
                                        </p:tgtEl>
                                      </p:cBhvr>
                                      <p:to x="100000" y="100000"/>
                                    </p:animScale>
                                    <p:animScale>
                                      <p:cBhvr>
                                        <p:cTn id="211" dur="26">
                                          <p:stCondLst>
                                            <p:cond delay="1312"/>
                                          </p:stCondLst>
                                        </p:cTn>
                                        <p:tgtEl>
                                          <p:spTgt spid="4">
                                            <p:graphicEl>
                                              <a:dgm id="{FDD87B55-6DC4-4C66-AC5F-95D9BFF7AA75}"/>
                                            </p:graphicEl>
                                          </p:spTgt>
                                        </p:tgtEl>
                                      </p:cBhvr>
                                      <p:to x="100000" y="80000"/>
                                    </p:animScale>
                                    <p:animScale>
                                      <p:cBhvr>
                                        <p:cTn id="212" dur="166" decel="50000">
                                          <p:stCondLst>
                                            <p:cond delay="1338"/>
                                          </p:stCondLst>
                                        </p:cTn>
                                        <p:tgtEl>
                                          <p:spTgt spid="4">
                                            <p:graphicEl>
                                              <a:dgm id="{FDD87B55-6DC4-4C66-AC5F-95D9BFF7AA75}"/>
                                            </p:graphicEl>
                                          </p:spTgt>
                                        </p:tgtEl>
                                      </p:cBhvr>
                                      <p:to x="100000" y="100000"/>
                                    </p:animScale>
                                    <p:animScale>
                                      <p:cBhvr>
                                        <p:cTn id="213" dur="26">
                                          <p:stCondLst>
                                            <p:cond delay="1642"/>
                                          </p:stCondLst>
                                        </p:cTn>
                                        <p:tgtEl>
                                          <p:spTgt spid="4">
                                            <p:graphicEl>
                                              <a:dgm id="{FDD87B55-6DC4-4C66-AC5F-95D9BFF7AA75}"/>
                                            </p:graphicEl>
                                          </p:spTgt>
                                        </p:tgtEl>
                                      </p:cBhvr>
                                      <p:to x="100000" y="90000"/>
                                    </p:animScale>
                                    <p:animScale>
                                      <p:cBhvr>
                                        <p:cTn id="214" dur="166" decel="50000">
                                          <p:stCondLst>
                                            <p:cond delay="1668"/>
                                          </p:stCondLst>
                                        </p:cTn>
                                        <p:tgtEl>
                                          <p:spTgt spid="4">
                                            <p:graphicEl>
                                              <a:dgm id="{FDD87B55-6DC4-4C66-AC5F-95D9BFF7AA75}"/>
                                            </p:graphicEl>
                                          </p:spTgt>
                                        </p:tgtEl>
                                      </p:cBhvr>
                                      <p:to x="100000" y="100000"/>
                                    </p:animScale>
                                    <p:animScale>
                                      <p:cBhvr>
                                        <p:cTn id="215" dur="26">
                                          <p:stCondLst>
                                            <p:cond delay="1808"/>
                                          </p:stCondLst>
                                        </p:cTn>
                                        <p:tgtEl>
                                          <p:spTgt spid="4">
                                            <p:graphicEl>
                                              <a:dgm id="{FDD87B55-6DC4-4C66-AC5F-95D9BFF7AA75}"/>
                                            </p:graphicEl>
                                          </p:spTgt>
                                        </p:tgtEl>
                                      </p:cBhvr>
                                      <p:to x="100000" y="95000"/>
                                    </p:animScale>
                                    <p:animScale>
                                      <p:cBhvr>
                                        <p:cTn id="216" dur="166" decel="50000">
                                          <p:stCondLst>
                                            <p:cond delay="1834"/>
                                          </p:stCondLst>
                                        </p:cTn>
                                        <p:tgtEl>
                                          <p:spTgt spid="4">
                                            <p:graphicEl>
                                              <a:dgm id="{FDD87B55-6DC4-4C66-AC5F-95D9BFF7AA75}"/>
                                            </p:graphicEl>
                                          </p:spTgt>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4">
                                            <p:graphicEl>
                                              <a:dgm id="{A466E00D-34D6-43CC-803A-80FEBE82083D}"/>
                                            </p:graphicEl>
                                          </p:spTgt>
                                        </p:tgtEl>
                                        <p:attrNameLst>
                                          <p:attrName>style.visibility</p:attrName>
                                        </p:attrNameLst>
                                      </p:cBhvr>
                                      <p:to>
                                        <p:strVal val="visible"/>
                                      </p:to>
                                    </p:set>
                                    <p:animEffect transition="in" filter="wipe(down)">
                                      <p:cBhvr>
                                        <p:cTn id="219" dur="580">
                                          <p:stCondLst>
                                            <p:cond delay="0"/>
                                          </p:stCondLst>
                                        </p:cTn>
                                        <p:tgtEl>
                                          <p:spTgt spid="4">
                                            <p:graphicEl>
                                              <a:dgm id="{A466E00D-34D6-43CC-803A-80FEBE82083D}"/>
                                            </p:graphicEl>
                                          </p:spTgt>
                                        </p:tgtEl>
                                      </p:cBhvr>
                                    </p:animEffect>
                                    <p:anim calcmode="lin" valueType="num">
                                      <p:cBhvr>
                                        <p:cTn id="220" dur="1822" tmFilter="0,0; 0.14,0.36; 0.43,0.73; 0.71,0.91; 1.0,1.0">
                                          <p:stCondLst>
                                            <p:cond delay="0"/>
                                          </p:stCondLst>
                                        </p:cTn>
                                        <p:tgtEl>
                                          <p:spTgt spid="4">
                                            <p:graphicEl>
                                              <a:dgm id="{A466E00D-34D6-43CC-803A-80FEBE82083D}"/>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
                                            <p:graphicEl>
                                              <a:dgm id="{A466E00D-34D6-43CC-803A-80FEBE82083D}"/>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
                                            <p:graphicEl>
                                              <a:dgm id="{A466E00D-34D6-43CC-803A-80FEBE82083D}"/>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
                                            <p:graphicEl>
                                              <a:dgm id="{A466E00D-34D6-43CC-803A-80FEBE82083D}"/>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
                                            <p:graphicEl>
                                              <a:dgm id="{A466E00D-34D6-43CC-803A-80FEBE82083D}"/>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4">
                                            <p:graphicEl>
                                              <a:dgm id="{A466E00D-34D6-43CC-803A-80FEBE82083D}"/>
                                            </p:graphicEl>
                                          </p:spTgt>
                                        </p:tgtEl>
                                      </p:cBhvr>
                                      <p:to x="100000" y="60000"/>
                                    </p:animScale>
                                    <p:animScale>
                                      <p:cBhvr>
                                        <p:cTn id="226" dur="166" decel="50000">
                                          <p:stCondLst>
                                            <p:cond delay="676"/>
                                          </p:stCondLst>
                                        </p:cTn>
                                        <p:tgtEl>
                                          <p:spTgt spid="4">
                                            <p:graphicEl>
                                              <a:dgm id="{A466E00D-34D6-43CC-803A-80FEBE82083D}"/>
                                            </p:graphicEl>
                                          </p:spTgt>
                                        </p:tgtEl>
                                      </p:cBhvr>
                                      <p:to x="100000" y="100000"/>
                                    </p:animScale>
                                    <p:animScale>
                                      <p:cBhvr>
                                        <p:cTn id="227" dur="26">
                                          <p:stCondLst>
                                            <p:cond delay="1312"/>
                                          </p:stCondLst>
                                        </p:cTn>
                                        <p:tgtEl>
                                          <p:spTgt spid="4">
                                            <p:graphicEl>
                                              <a:dgm id="{A466E00D-34D6-43CC-803A-80FEBE82083D}"/>
                                            </p:graphicEl>
                                          </p:spTgt>
                                        </p:tgtEl>
                                      </p:cBhvr>
                                      <p:to x="100000" y="80000"/>
                                    </p:animScale>
                                    <p:animScale>
                                      <p:cBhvr>
                                        <p:cTn id="228" dur="166" decel="50000">
                                          <p:stCondLst>
                                            <p:cond delay="1338"/>
                                          </p:stCondLst>
                                        </p:cTn>
                                        <p:tgtEl>
                                          <p:spTgt spid="4">
                                            <p:graphicEl>
                                              <a:dgm id="{A466E00D-34D6-43CC-803A-80FEBE82083D}"/>
                                            </p:graphicEl>
                                          </p:spTgt>
                                        </p:tgtEl>
                                      </p:cBhvr>
                                      <p:to x="100000" y="100000"/>
                                    </p:animScale>
                                    <p:animScale>
                                      <p:cBhvr>
                                        <p:cTn id="229" dur="26">
                                          <p:stCondLst>
                                            <p:cond delay="1642"/>
                                          </p:stCondLst>
                                        </p:cTn>
                                        <p:tgtEl>
                                          <p:spTgt spid="4">
                                            <p:graphicEl>
                                              <a:dgm id="{A466E00D-34D6-43CC-803A-80FEBE82083D}"/>
                                            </p:graphicEl>
                                          </p:spTgt>
                                        </p:tgtEl>
                                      </p:cBhvr>
                                      <p:to x="100000" y="90000"/>
                                    </p:animScale>
                                    <p:animScale>
                                      <p:cBhvr>
                                        <p:cTn id="230" dur="166" decel="50000">
                                          <p:stCondLst>
                                            <p:cond delay="1668"/>
                                          </p:stCondLst>
                                        </p:cTn>
                                        <p:tgtEl>
                                          <p:spTgt spid="4">
                                            <p:graphicEl>
                                              <a:dgm id="{A466E00D-34D6-43CC-803A-80FEBE82083D}"/>
                                            </p:graphicEl>
                                          </p:spTgt>
                                        </p:tgtEl>
                                      </p:cBhvr>
                                      <p:to x="100000" y="100000"/>
                                    </p:animScale>
                                    <p:animScale>
                                      <p:cBhvr>
                                        <p:cTn id="231" dur="26">
                                          <p:stCondLst>
                                            <p:cond delay="1808"/>
                                          </p:stCondLst>
                                        </p:cTn>
                                        <p:tgtEl>
                                          <p:spTgt spid="4">
                                            <p:graphicEl>
                                              <a:dgm id="{A466E00D-34D6-43CC-803A-80FEBE82083D}"/>
                                            </p:graphicEl>
                                          </p:spTgt>
                                        </p:tgtEl>
                                      </p:cBhvr>
                                      <p:to x="100000" y="95000"/>
                                    </p:animScale>
                                    <p:animScale>
                                      <p:cBhvr>
                                        <p:cTn id="232" dur="166" decel="50000">
                                          <p:stCondLst>
                                            <p:cond delay="1834"/>
                                          </p:stCondLst>
                                        </p:cTn>
                                        <p:tgtEl>
                                          <p:spTgt spid="4">
                                            <p:graphicEl>
                                              <a:dgm id="{A466E00D-34D6-43CC-803A-80FEBE82083D}"/>
                                            </p:graphicEl>
                                          </p:spTgt>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
                                            <p:graphicEl>
                                              <a:dgm id="{1843E055-CB75-4347-94A9-96C401FE9359}"/>
                                            </p:graphicEl>
                                          </p:spTgt>
                                        </p:tgtEl>
                                        <p:attrNameLst>
                                          <p:attrName>style.visibility</p:attrName>
                                        </p:attrNameLst>
                                      </p:cBhvr>
                                      <p:to>
                                        <p:strVal val="visible"/>
                                      </p:to>
                                    </p:set>
                                    <p:animEffect transition="in" filter="wipe(down)">
                                      <p:cBhvr>
                                        <p:cTn id="237" dur="580">
                                          <p:stCondLst>
                                            <p:cond delay="0"/>
                                          </p:stCondLst>
                                        </p:cTn>
                                        <p:tgtEl>
                                          <p:spTgt spid="4">
                                            <p:graphicEl>
                                              <a:dgm id="{1843E055-CB75-4347-94A9-96C401FE9359}"/>
                                            </p:graphicEl>
                                          </p:spTgt>
                                        </p:tgtEl>
                                      </p:cBhvr>
                                    </p:animEffect>
                                    <p:anim calcmode="lin" valueType="num">
                                      <p:cBhvr>
                                        <p:cTn id="238" dur="1822" tmFilter="0,0; 0.14,0.36; 0.43,0.73; 0.71,0.91; 1.0,1.0">
                                          <p:stCondLst>
                                            <p:cond delay="0"/>
                                          </p:stCondLst>
                                        </p:cTn>
                                        <p:tgtEl>
                                          <p:spTgt spid="4">
                                            <p:graphicEl>
                                              <a:dgm id="{1843E055-CB75-4347-94A9-96C401FE9359}"/>
                                            </p:graphicEl>
                                          </p:spTgt>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
                                            <p:graphicEl>
                                              <a:dgm id="{1843E055-CB75-4347-94A9-96C401FE9359}"/>
                                            </p:graphicEl>
                                          </p:spTgt>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
                                            <p:graphicEl>
                                              <a:dgm id="{1843E055-CB75-4347-94A9-96C401FE9359}"/>
                                            </p:graphicEl>
                                          </p:spTgt>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
                                            <p:graphicEl>
                                              <a:dgm id="{1843E055-CB75-4347-94A9-96C401FE9359}"/>
                                            </p:graphicEl>
                                          </p:spTgt>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
                                            <p:graphicEl>
                                              <a:dgm id="{1843E055-CB75-4347-94A9-96C401FE9359}"/>
                                            </p:graphicEl>
                                          </p:spTgt>
                                        </p:tgtEl>
                                        <p:attrNameLst>
                                          <p:attrName>ppt_y</p:attrName>
                                        </p:attrNameLst>
                                      </p:cBhvr>
                                      <p:tavLst>
                                        <p:tav tm="0" fmla="#ppt_y-sin(pi*$)/81">
                                          <p:val>
                                            <p:fltVal val="0"/>
                                          </p:val>
                                        </p:tav>
                                        <p:tav tm="100000">
                                          <p:val>
                                            <p:fltVal val="1"/>
                                          </p:val>
                                        </p:tav>
                                      </p:tavLst>
                                    </p:anim>
                                    <p:animScale>
                                      <p:cBhvr>
                                        <p:cTn id="243" dur="26">
                                          <p:stCondLst>
                                            <p:cond delay="650"/>
                                          </p:stCondLst>
                                        </p:cTn>
                                        <p:tgtEl>
                                          <p:spTgt spid="4">
                                            <p:graphicEl>
                                              <a:dgm id="{1843E055-CB75-4347-94A9-96C401FE9359}"/>
                                            </p:graphicEl>
                                          </p:spTgt>
                                        </p:tgtEl>
                                      </p:cBhvr>
                                      <p:to x="100000" y="60000"/>
                                    </p:animScale>
                                    <p:animScale>
                                      <p:cBhvr>
                                        <p:cTn id="244" dur="166" decel="50000">
                                          <p:stCondLst>
                                            <p:cond delay="676"/>
                                          </p:stCondLst>
                                        </p:cTn>
                                        <p:tgtEl>
                                          <p:spTgt spid="4">
                                            <p:graphicEl>
                                              <a:dgm id="{1843E055-CB75-4347-94A9-96C401FE9359}"/>
                                            </p:graphicEl>
                                          </p:spTgt>
                                        </p:tgtEl>
                                      </p:cBhvr>
                                      <p:to x="100000" y="100000"/>
                                    </p:animScale>
                                    <p:animScale>
                                      <p:cBhvr>
                                        <p:cTn id="245" dur="26">
                                          <p:stCondLst>
                                            <p:cond delay="1312"/>
                                          </p:stCondLst>
                                        </p:cTn>
                                        <p:tgtEl>
                                          <p:spTgt spid="4">
                                            <p:graphicEl>
                                              <a:dgm id="{1843E055-CB75-4347-94A9-96C401FE9359}"/>
                                            </p:graphicEl>
                                          </p:spTgt>
                                        </p:tgtEl>
                                      </p:cBhvr>
                                      <p:to x="100000" y="80000"/>
                                    </p:animScale>
                                    <p:animScale>
                                      <p:cBhvr>
                                        <p:cTn id="246" dur="166" decel="50000">
                                          <p:stCondLst>
                                            <p:cond delay="1338"/>
                                          </p:stCondLst>
                                        </p:cTn>
                                        <p:tgtEl>
                                          <p:spTgt spid="4">
                                            <p:graphicEl>
                                              <a:dgm id="{1843E055-CB75-4347-94A9-96C401FE9359}"/>
                                            </p:graphicEl>
                                          </p:spTgt>
                                        </p:tgtEl>
                                      </p:cBhvr>
                                      <p:to x="100000" y="100000"/>
                                    </p:animScale>
                                    <p:animScale>
                                      <p:cBhvr>
                                        <p:cTn id="247" dur="26">
                                          <p:stCondLst>
                                            <p:cond delay="1642"/>
                                          </p:stCondLst>
                                        </p:cTn>
                                        <p:tgtEl>
                                          <p:spTgt spid="4">
                                            <p:graphicEl>
                                              <a:dgm id="{1843E055-CB75-4347-94A9-96C401FE9359}"/>
                                            </p:graphicEl>
                                          </p:spTgt>
                                        </p:tgtEl>
                                      </p:cBhvr>
                                      <p:to x="100000" y="90000"/>
                                    </p:animScale>
                                    <p:animScale>
                                      <p:cBhvr>
                                        <p:cTn id="248" dur="166" decel="50000">
                                          <p:stCondLst>
                                            <p:cond delay="1668"/>
                                          </p:stCondLst>
                                        </p:cTn>
                                        <p:tgtEl>
                                          <p:spTgt spid="4">
                                            <p:graphicEl>
                                              <a:dgm id="{1843E055-CB75-4347-94A9-96C401FE9359}"/>
                                            </p:graphicEl>
                                          </p:spTgt>
                                        </p:tgtEl>
                                      </p:cBhvr>
                                      <p:to x="100000" y="100000"/>
                                    </p:animScale>
                                    <p:animScale>
                                      <p:cBhvr>
                                        <p:cTn id="249" dur="26">
                                          <p:stCondLst>
                                            <p:cond delay="1808"/>
                                          </p:stCondLst>
                                        </p:cTn>
                                        <p:tgtEl>
                                          <p:spTgt spid="4">
                                            <p:graphicEl>
                                              <a:dgm id="{1843E055-CB75-4347-94A9-96C401FE9359}"/>
                                            </p:graphicEl>
                                          </p:spTgt>
                                        </p:tgtEl>
                                      </p:cBhvr>
                                      <p:to x="100000" y="95000"/>
                                    </p:animScale>
                                    <p:animScale>
                                      <p:cBhvr>
                                        <p:cTn id="250" dur="166" decel="50000">
                                          <p:stCondLst>
                                            <p:cond delay="1834"/>
                                          </p:stCondLst>
                                        </p:cTn>
                                        <p:tgtEl>
                                          <p:spTgt spid="4">
                                            <p:graphicEl>
                                              <a:dgm id="{1843E055-CB75-4347-94A9-96C401FE9359}"/>
                                            </p:graphicEl>
                                          </p:spTgt>
                                        </p:tgtEl>
                                      </p:cBhvr>
                                      <p:to x="100000" y="100000"/>
                                    </p:animScale>
                                  </p:childTnLst>
                                </p:cTn>
                              </p:par>
                              <p:par>
                                <p:cTn id="251" presetID="26" presetClass="entr" presetSubtype="0" fill="hold" grpId="0" nodeType="withEffect">
                                  <p:stCondLst>
                                    <p:cond delay="0"/>
                                  </p:stCondLst>
                                  <p:childTnLst>
                                    <p:set>
                                      <p:cBhvr>
                                        <p:cTn id="252" dur="1" fill="hold">
                                          <p:stCondLst>
                                            <p:cond delay="0"/>
                                          </p:stCondLst>
                                        </p:cTn>
                                        <p:tgtEl>
                                          <p:spTgt spid="4">
                                            <p:graphicEl>
                                              <a:dgm id="{4BDE350B-1284-4760-B087-6C8070BF565B}"/>
                                            </p:graphicEl>
                                          </p:spTgt>
                                        </p:tgtEl>
                                        <p:attrNameLst>
                                          <p:attrName>style.visibility</p:attrName>
                                        </p:attrNameLst>
                                      </p:cBhvr>
                                      <p:to>
                                        <p:strVal val="visible"/>
                                      </p:to>
                                    </p:set>
                                    <p:animEffect transition="in" filter="wipe(down)">
                                      <p:cBhvr>
                                        <p:cTn id="253" dur="580">
                                          <p:stCondLst>
                                            <p:cond delay="0"/>
                                          </p:stCondLst>
                                        </p:cTn>
                                        <p:tgtEl>
                                          <p:spTgt spid="4">
                                            <p:graphicEl>
                                              <a:dgm id="{4BDE350B-1284-4760-B087-6C8070BF565B}"/>
                                            </p:graphicEl>
                                          </p:spTgt>
                                        </p:tgtEl>
                                      </p:cBhvr>
                                    </p:animEffect>
                                    <p:anim calcmode="lin" valueType="num">
                                      <p:cBhvr>
                                        <p:cTn id="254" dur="1822" tmFilter="0,0; 0.14,0.36; 0.43,0.73; 0.71,0.91; 1.0,1.0">
                                          <p:stCondLst>
                                            <p:cond delay="0"/>
                                          </p:stCondLst>
                                        </p:cTn>
                                        <p:tgtEl>
                                          <p:spTgt spid="4">
                                            <p:graphicEl>
                                              <a:dgm id="{4BDE350B-1284-4760-B087-6C8070BF565B}"/>
                                            </p:graphic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4">
                                            <p:graphicEl>
                                              <a:dgm id="{4BDE350B-1284-4760-B087-6C8070BF565B}"/>
                                            </p:graphic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4">
                                            <p:graphicEl>
                                              <a:dgm id="{4BDE350B-1284-4760-B087-6C8070BF565B}"/>
                                            </p:graphic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4">
                                            <p:graphicEl>
                                              <a:dgm id="{4BDE350B-1284-4760-B087-6C8070BF565B}"/>
                                            </p:graphic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4">
                                            <p:graphicEl>
                                              <a:dgm id="{4BDE350B-1284-4760-B087-6C8070BF565B}"/>
                                            </p:graphic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4">
                                            <p:graphicEl>
                                              <a:dgm id="{4BDE350B-1284-4760-B087-6C8070BF565B}"/>
                                            </p:graphicEl>
                                          </p:spTgt>
                                        </p:tgtEl>
                                      </p:cBhvr>
                                      <p:to x="100000" y="60000"/>
                                    </p:animScale>
                                    <p:animScale>
                                      <p:cBhvr>
                                        <p:cTn id="260" dur="166" decel="50000">
                                          <p:stCondLst>
                                            <p:cond delay="676"/>
                                          </p:stCondLst>
                                        </p:cTn>
                                        <p:tgtEl>
                                          <p:spTgt spid="4">
                                            <p:graphicEl>
                                              <a:dgm id="{4BDE350B-1284-4760-B087-6C8070BF565B}"/>
                                            </p:graphicEl>
                                          </p:spTgt>
                                        </p:tgtEl>
                                      </p:cBhvr>
                                      <p:to x="100000" y="100000"/>
                                    </p:animScale>
                                    <p:animScale>
                                      <p:cBhvr>
                                        <p:cTn id="261" dur="26">
                                          <p:stCondLst>
                                            <p:cond delay="1312"/>
                                          </p:stCondLst>
                                        </p:cTn>
                                        <p:tgtEl>
                                          <p:spTgt spid="4">
                                            <p:graphicEl>
                                              <a:dgm id="{4BDE350B-1284-4760-B087-6C8070BF565B}"/>
                                            </p:graphicEl>
                                          </p:spTgt>
                                        </p:tgtEl>
                                      </p:cBhvr>
                                      <p:to x="100000" y="80000"/>
                                    </p:animScale>
                                    <p:animScale>
                                      <p:cBhvr>
                                        <p:cTn id="262" dur="166" decel="50000">
                                          <p:stCondLst>
                                            <p:cond delay="1338"/>
                                          </p:stCondLst>
                                        </p:cTn>
                                        <p:tgtEl>
                                          <p:spTgt spid="4">
                                            <p:graphicEl>
                                              <a:dgm id="{4BDE350B-1284-4760-B087-6C8070BF565B}"/>
                                            </p:graphicEl>
                                          </p:spTgt>
                                        </p:tgtEl>
                                      </p:cBhvr>
                                      <p:to x="100000" y="100000"/>
                                    </p:animScale>
                                    <p:animScale>
                                      <p:cBhvr>
                                        <p:cTn id="263" dur="26">
                                          <p:stCondLst>
                                            <p:cond delay="1642"/>
                                          </p:stCondLst>
                                        </p:cTn>
                                        <p:tgtEl>
                                          <p:spTgt spid="4">
                                            <p:graphicEl>
                                              <a:dgm id="{4BDE350B-1284-4760-B087-6C8070BF565B}"/>
                                            </p:graphicEl>
                                          </p:spTgt>
                                        </p:tgtEl>
                                      </p:cBhvr>
                                      <p:to x="100000" y="90000"/>
                                    </p:animScale>
                                    <p:animScale>
                                      <p:cBhvr>
                                        <p:cTn id="264" dur="166" decel="50000">
                                          <p:stCondLst>
                                            <p:cond delay="1668"/>
                                          </p:stCondLst>
                                        </p:cTn>
                                        <p:tgtEl>
                                          <p:spTgt spid="4">
                                            <p:graphicEl>
                                              <a:dgm id="{4BDE350B-1284-4760-B087-6C8070BF565B}"/>
                                            </p:graphicEl>
                                          </p:spTgt>
                                        </p:tgtEl>
                                      </p:cBhvr>
                                      <p:to x="100000" y="100000"/>
                                    </p:animScale>
                                    <p:animScale>
                                      <p:cBhvr>
                                        <p:cTn id="265" dur="26">
                                          <p:stCondLst>
                                            <p:cond delay="1808"/>
                                          </p:stCondLst>
                                        </p:cTn>
                                        <p:tgtEl>
                                          <p:spTgt spid="4">
                                            <p:graphicEl>
                                              <a:dgm id="{4BDE350B-1284-4760-B087-6C8070BF565B}"/>
                                            </p:graphicEl>
                                          </p:spTgt>
                                        </p:tgtEl>
                                      </p:cBhvr>
                                      <p:to x="100000" y="95000"/>
                                    </p:animScale>
                                    <p:animScale>
                                      <p:cBhvr>
                                        <p:cTn id="266" dur="166" decel="50000">
                                          <p:stCondLst>
                                            <p:cond delay="1834"/>
                                          </p:stCondLst>
                                        </p:cTn>
                                        <p:tgtEl>
                                          <p:spTgt spid="4">
                                            <p:graphicEl>
                                              <a:dgm id="{4BDE350B-1284-4760-B087-6C8070BF565B}"/>
                                            </p:graphicEl>
                                          </p:spTgt>
                                        </p:tgtEl>
                                      </p:cBhvr>
                                      <p:to x="100000" y="100000"/>
                                    </p:animScale>
                                  </p:childTnLst>
                                </p:cTn>
                              </p:par>
                            </p:childTnLst>
                          </p:cTn>
                        </p:par>
                      </p:childTnLst>
                    </p:cTn>
                  </p:par>
                  <p:par>
                    <p:cTn id="267" fill="hold">
                      <p:stCondLst>
                        <p:cond delay="indefinite"/>
                      </p:stCondLst>
                      <p:childTnLst>
                        <p:par>
                          <p:cTn id="268" fill="hold">
                            <p:stCondLst>
                              <p:cond delay="0"/>
                            </p:stCondLst>
                            <p:childTnLst>
                              <p:par>
                                <p:cTn id="269" presetID="26" presetClass="entr" presetSubtype="0" fill="hold" grpId="0" nodeType="clickEffect">
                                  <p:stCondLst>
                                    <p:cond delay="0"/>
                                  </p:stCondLst>
                                  <p:childTnLst>
                                    <p:set>
                                      <p:cBhvr>
                                        <p:cTn id="270" dur="1" fill="hold">
                                          <p:stCondLst>
                                            <p:cond delay="0"/>
                                          </p:stCondLst>
                                        </p:cTn>
                                        <p:tgtEl>
                                          <p:spTgt spid="4">
                                            <p:graphicEl>
                                              <a:dgm id="{85E37568-3C7A-4304-B4B0-02C164610535}"/>
                                            </p:graphicEl>
                                          </p:spTgt>
                                        </p:tgtEl>
                                        <p:attrNameLst>
                                          <p:attrName>style.visibility</p:attrName>
                                        </p:attrNameLst>
                                      </p:cBhvr>
                                      <p:to>
                                        <p:strVal val="visible"/>
                                      </p:to>
                                    </p:set>
                                    <p:animEffect transition="in" filter="wipe(down)">
                                      <p:cBhvr>
                                        <p:cTn id="271" dur="580">
                                          <p:stCondLst>
                                            <p:cond delay="0"/>
                                          </p:stCondLst>
                                        </p:cTn>
                                        <p:tgtEl>
                                          <p:spTgt spid="4">
                                            <p:graphicEl>
                                              <a:dgm id="{85E37568-3C7A-4304-B4B0-02C164610535}"/>
                                            </p:graphicEl>
                                          </p:spTgt>
                                        </p:tgtEl>
                                      </p:cBhvr>
                                    </p:animEffect>
                                    <p:anim calcmode="lin" valueType="num">
                                      <p:cBhvr>
                                        <p:cTn id="272" dur="1822" tmFilter="0,0; 0.14,0.36; 0.43,0.73; 0.71,0.91; 1.0,1.0">
                                          <p:stCondLst>
                                            <p:cond delay="0"/>
                                          </p:stCondLst>
                                        </p:cTn>
                                        <p:tgtEl>
                                          <p:spTgt spid="4">
                                            <p:graphicEl>
                                              <a:dgm id="{85E37568-3C7A-4304-B4B0-02C164610535}"/>
                                            </p:graphicEl>
                                          </p:spTgt>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4">
                                            <p:graphicEl>
                                              <a:dgm id="{85E37568-3C7A-4304-B4B0-02C164610535}"/>
                                            </p:graphicEl>
                                          </p:spTgt>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4">
                                            <p:graphicEl>
                                              <a:dgm id="{85E37568-3C7A-4304-B4B0-02C164610535}"/>
                                            </p:graphicEl>
                                          </p:spTgt>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4">
                                            <p:graphicEl>
                                              <a:dgm id="{85E37568-3C7A-4304-B4B0-02C164610535}"/>
                                            </p:graphicEl>
                                          </p:spTgt>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4">
                                            <p:graphicEl>
                                              <a:dgm id="{85E37568-3C7A-4304-B4B0-02C164610535}"/>
                                            </p:graphicEl>
                                          </p:spTgt>
                                        </p:tgtEl>
                                        <p:attrNameLst>
                                          <p:attrName>ppt_y</p:attrName>
                                        </p:attrNameLst>
                                      </p:cBhvr>
                                      <p:tavLst>
                                        <p:tav tm="0" fmla="#ppt_y-sin(pi*$)/81">
                                          <p:val>
                                            <p:fltVal val="0"/>
                                          </p:val>
                                        </p:tav>
                                        <p:tav tm="100000">
                                          <p:val>
                                            <p:fltVal val="1"/>
                                          </p:val>
                                        </p:tav>
                                      </p:tavLst>
                                    </p:anim>
                                    <p:animScale>
                                      <p:cBhvr>
                                        <p:cTn id="277" dur="26">
                                          <p:stCondLst>
                                            <p:cond delay="650"/>
                                          </p:stCondLst>
                                        </p:cTn>
                                        <p:tgtEl>
                                          <p:spTgt spid="4">
                                            <p:graphicEl>
                                              <a:dgm id="{85E37568-3C7A-4304-B4B0-02C164610535}"/>
                                            </p:graphicEl>
                                          </p:spTgt>
                                        </p:tgtEl>
                                      </p:cBhvr>
                                      <p:to x="100000" y="60000"/>
                                    </p:animScale>
                                    <p:animScale>
                                      <p:cBhvr>
                                        <p:cTn id="278" dur="166" decel="50000">
                                          <p:stCondLst>
                                            <p:cond delay="676"/>
                                          </p:stCondLst>
                                        </p:cTn>
                                        <p:tgtEl>
                                          <p:spTgt spid="4">
                                            <p:graphicEl>
                                              <a:dgm id="{85E37568-3C7A-4304-B4B0-02C164610535}"/>
                                            </p:graphicEl>
                                          </p:spTgt>
                                        </p:tgtEl>
                                      </p:cBhvr>
                                      <p:to x="100000" y="100000"/>
                                    </p:animScale>
                                    <p:animScale>
                                      <p:cBhvr>
                                        <p:cTn id="279" dur="26">
                                          <p:stCondLst>
                                            <p:cond delay="1312"/>
                                          </p:stCondLst>
                                        </p:cTn>
                                        <p:tgtEl>
                                          <p:spTgt spid="4">
                                            <p:graphicEl>
                                              <a:dgm id="{85E37568-3C7A-4304-B4B0-02C164610535}"/>
                                            </p:graphicEl>
                                          </p:spTgt>
                                        </p:tgtEl>
                                      </p:cBhvr>
                                      <p:to x="100000" y="80000"/>
                                    </p:animScale>
                                    <p:animScale>
                                      <p:cBhvr>
                                        <p:cTn id="280" dur="166" decel="50000">
                                          <p:stCondLst>
                                            <p:cond delay="1338"/>
                                          </p:stCondLst>
                                        </p:cTn>
                                        <p:tgtEl>
                                          <p:spTgt spid="4">
                                            <p:graphicEl>
                                              <a:dgm id="{85E37568-3C7A-4304-B4B0-02C164610535}"/>
                                            </p:graphicEl>
                                          </p:spTgt>
                                        </p:tgtEl>
                                      </p:cBhvr>
                                      <p:to x="100000" y="100000"/>
                                    </p:animScale>
                                    <p:animScale>
                                      <p:cBhvr>
                                        <p:cTn id="281" dur="26">
                                          <p:stCondLst>
                                            <p:cond delay="1642"/>
                                          </p:stCondLst>
                                        </p:cTn>
                                        <p:tgtEl>
                                          <p:spTgt spid="4">
                                            <p:graphicEl>
                                              <a:dgm id="{85E37568-3C7A-4304-B4B0-02C164610535}"/>
                                            </p:graphicEl>
                                          </p:spTgt>
                                        </p:tgtEl>
                                      </p:cBhvr>
                                      <p:to x="100000" y="90000"/>
                                    </p:animScale>
                                    <p:animScale>
                                      <p:cBhvr>
                                        <p:cTn id="282" dur="166" decel="50000">
                                          <p:stCondLst>
                                            <p:cond delay="1668"/>
                                          </p:stCondLst>
                                        </p:cTn>
                                        <p:tgtEl>
                                          <p:spTgt spid="4">
                                            <p:graphicEl>
                                              <a:dgm id="{85E37568-3C7A-4304-B4B0-02C164610535}"/>
                                            </p:graphicEl>
                                          </p:spTgt>
                                        </p:tgtEl>
                                      </p:cBhvr>
                                      <p:to x="100000" y="100000"/>
                                    </p:animScale>
                                    <p:animScale>
                                      <p:cBhvr>
                                        <p:cTn id="283" dur="26">
                                          <p:stCondLst>
                                            <p:cond delay="1808"/>
                                          </p:stCondLst>
                                        </p:cTn>
                                        <p:tgtEl>
                                          <p:spTgt spid="4">
                                            <p:graphicEl>
                                              <a:dgm id="{85E37568-3C7A-4304-B4B0-02C164610535}"/>
                                            </p:graphicEl>
                                          </p:spTgt>
                                        </p:tgtEl>
                                      </p:cBhvr>
                                      <p:to x="100000" y="95000"/>
                                    </p:animScale>
                                    <p:animScale>
                                      <p:cBhvr>
                                        <p:cTn id="284" dur="166" decel="50000">
                                          <p:stCondLst>
                                            <p:cond delay="1834"/>
                                          </p:stCondLst>
                                        </p:cTn>
                                        <p:tgtEl>
                                          <p:spTgt spid="4">
                                            <p:graphicEl>
                                              <a:dgm id="{85E37568-3C7A-4304-B4B0-02C164610535}"/>
                                            </p:graphicEl>
                                          </p:spTgt>
                                        </p:tgtEl>
                                      </p:cBhvr>
                                      <p:to x="100000" y="100000"/>
                                    </p:animScale>
                                  </p:childTnLst>
                                </p:cTn>
                              </p:par>
                              <p:par>
                                <p:cTn id="285" presetID="26" presetClass="entr" presetSubtype="0" fill="hold" grpId="0" nodeType="withEffect">
                                  <p:stCondLst>
                                    <p:cond delay="0"/>
                                  </p:stCondLst>
                                  <p:childTnLst>
                                    <p:set>
                                      <p:cBhvr>
                                        <p:cTn id="286" dur="1" fill="hold">
                                          <p:stCondLst>
                                            <p:cond delay="0"/>
                                          </p:stCondLst>
                                        </p:cTn>
                                        <p:tgtEl>
                                          <p:spTgt spid="4">
                                            <p:graphicEl>
                                              <a:dgm id="{250EE34B-E294-43E1-A31B-42AD53E2CF4F}"/>
                                            </p:graphicEl>
                                          </p:spTgt>
                                        </p:tgtEl>
                                        <p:attrNameLst>
                                          <p:attrName>style.visibility</p:attrName>
                                        </p:attrNameLst>
                                      </p:cBhvr>
                                      <p:to>
                                        <p:strVal val="visible"/>
                                      </p:to>
                                    </p:set>
                                    <p:animEffect transition="in" filter="wipe(down)">
                                      <p:cBhvr>
                                        <p:cTn id="287" dur="580">
                                          <p:stCondLst>
                                            <p:cond delay="0"/>
                                          </p:stCondLst>
                                        </p:cTn>
                                        <p:tgtEl>
                                          <p:spTgt spid="4">
                                            <p:graphicEl>
                                              <a:dgm id="{250EE34B-E294-43E1-A31B-42AD53E2CF4F}"/>
                                            </p:graphicEl>
                                          </p:spTgt>
                                        </p:tgtEl>
                                      </p:cBhvr>
                                    </p:animEffect>
                                    <p:anim calcmode="lin" valueType="num">
                                      <p:cBhvr>
                                        <p:cTn id="288" dur="1822" tmFilter="0,0; 0.14,0.36; 0.43,0.73; 0.71,0.91; 1.0,1.0">
                                          <p:stCondLst>
                                            <p:cond delay="0"/>
                                          </p:stCondLst>
                                        </p:cTn>
                                        <p:tgtEl>
                                          <p:spTgt spid="4">
                                            <p:graphicEl>
                                              <a:dgm id="{250EE34B-E294-43E1-A31B-42AD53E2CF4F}"/>
                                            </p:graphicEl>
                                          </p:spTgt>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4">
                                            <p:graphicEl>
                                              <a:dgm id="{250EE34B-E294-43E1-A31B-42AD53E2CF4F}"/>
                                            </p:graphicEl>
                                          </p:spTgt>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4">
                                            <p:graphicEl>
                                              <a:dgm id="{250EE34B-E294-43E1-A31B-42AD53E2CF4F}"/>
                                            </p:graphicEl>
                                          </p:spTgt>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4">
                                            <p:graphicEl>
                                              <a:dgm id="{250EE34B-E294-43E1-A31B-42AD53E2CF4F}"/>
                                            </p:graphicEl>
                                          </p:spTgt>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4">
                                            <p:graphicEl>
                                              <a:dgm id="{250EE34B-E294-43E1-A31B-42AD53E2CF4F}"/>
                                            </p:graphicEl>
                                          </p:spTgt>
                                        </p:tgtEl>
                                        <p:attrNameLst>
                                          <p:attrName>ppt_y</p:attrName>
                                        </p:attrNameLst>
                                      </p:cBhvr>
                                      <p:tavLst>
                                        <p:tav tm="0" fmla="#ppt_y-sin(pi*$)/81">
                                          <p:val>
                                            <p:fltVal val="0"/>
                                          </p:val>
                                        </p:tav>
                                        <p:tav tm="100000">
                                          <p:val>
                                            <p:fltVal val="1"/>
                                          </p:val>
                                        </p:tav>
                                      </p:tavLst>
                                    </p:anim>
                                    <p:animScale>
                                      <p:cBhvr>
                                        <p:cTn id="293" dur="26">
                                          <p:stCondLst>
                                            <p:cond delay="650"/>
                                          </p:stCondLst>
                                        </p:cTn>
                                        <p:tgtEl>
                                          <p:spTgt spid="4">
                                            <p:graphicEl>
                                              <a:dgm id="{250EE34B-E294-43E1-A31B-42AD53E2CF4F}"/>
                                            </p:graphicEl>
                                          </p:spTgt>
                                        </p:tgtEl>
                                      </p:cBhvr>
                                      <p:to x="100000" y="60000"/>
                                    </p:animScale>
                                    <p:animScale>
                                      <p:cBhvr>
                                        <p:cTn id="294" dur="166" decel="50000">
                                          <p:stCondLst>
                                            <p:cond delay="676"/>
                                          </p:stCondLst>
                                        </p:cTn>
                                        <p:tgtEl>
                                          <p:spTgt spid="4">
                                            <p:graphicEl>
                                              <a:dgm id="{250EE34B-E294-43E1-A31B-42AD53E2CF4F}"/>
                                            </p:graphicEl>
                                          </p:spTgt>
                                        </p:tgtEl>
                                      </p:cBhvr>
                                      <p:to x="100000" y="100000"/>
                                    </p:animScale>
                                    <p:animScale>
                                      <p:cBhvr>
                                        <p:cTn id="295" dur="26">
                                          <p:stCondLst>
                                            <p:cond delay="1312"/>
                                          </p:stCondLst>
                                        </p:cTn>
                                        <p:tgtEl>
                                          <p:spTgt spid="4">
                                            <p:graphicEl>
                                              <a:dgm id="{250EE34B-E294-43E1-A31B-42AD53E2CF4F}"/>
                                            </p:graphicEl>
                                          </p:spTgt>
                                        </p:tgtEl>
                                      </p:cBhvr>
                                      <p:to x="100000" y="80000"/>
                                    </p:animScale>
                                    <p:animScale>
                                      <p:cBhvr>
                                        <p:cTn id="296" dur="166" decel="50000">
                                          <p:stCondLst>
                                            <p:cond delay="1338"/>
                                          </p:stCondLst>
                                        </p:cTn>
                                        <p:tgtEl>
                                          <p:spTgt spid="4">
                                            <p:graphicEl>
                                              <a:dgm id="{250EE34B-E294-43E1-A31B-42AD53E2CF4F}"/>
                                            </p:graphicEl>
                                          </p:spTgt>
                                        </p:tgtEl>
                                      </p:cBhvr>
                                      <p:to x="100000" y="100000"/>
                                    </p:animScale>
                                    <p:animScale>
                                      <p:cBhvr>
                                        <p:cTn id="297" dur="26">
                                          <p:stCondLst>
                                            <p:cond delay="1642"/>
                                          </p:stCondLst>
                                        </p:cTn>
                                        <p:tgtEl>
                                          <p:spTgt spid="4">
                                            <p:graphicEl>
                                              <a:dgm id="{250EE34B-E294-43E1-A31B-42AD53E2CF4F}"/>
                                            </p:graphicEl>
                                          </p:spTgt>
                                        </p:tgtEl>
                                      </p:cBhvr>
                                      <p:to x="100000" y="90000"/>
                                    </p:animScale>
                                    <p:animScale>
                                      <p:cBhvr>
                                        <p:cTn id="298" dur="166" decel="50000">
                                          <p:stCondLst>
                                            <p:cond delay="1668"/>
                                          </p:stCondLst>
                                        </p:cTn>
                                        <p:tgtEl>
                                          <p:spTgt spid="4">
                                            <p:graphicEl>
                                              <a:dgm id="{250EE34B-E294-43E1-A31B-42AD53E2CF4F}"/>
                                            </p:graphicEl>
                                          </p:spTgt>
                                        </p:tgtEl>
                                      </p:cBhvr>
                                      <p:to x="100000" y="100000"/>
                                    </p:animScale>
                                    <p:animScale>
                                      <p:cBhvr>
                                        <p:cTn id="299" dur="26">
                                          <p:stCondLst>
                                            <p:cond delay="1808"/>
                                          </p:stCondLst>
                                        </p:cTn>
                                        <p:tgtEl>
                                          <p:spTgt spid="4">
                                            <p:graphicEl>
                                              <a:dgm id="{250EE34B-E294-43E1-A31B-42AD53E2CF4F}"/>
                                            </p:graphicEl>
                                          </p:spTgt>
                                        </p:tgtEl>
                                      </p:cBhvr>
                                      <p:to x="100000" y="95000"/>
                                    </p:animScale>
                                    <p:animScale>
                                      <p:cBhvr>
                                        <p:cTn id="300" dur="166" decel="50000">
                                          <p:stCondLst>
                                            <p:cond delay="1834"/>
                                          </p:stCondLst>
                                        </p:cTn>
                                        <p:tgtEl>
                                          <p:spTgt spid="4">
                                            <p:graphicEl>
                                              <a:dgm id="{250EE34B-E294-43E1-A31B-42AD53E2CF4F}"/>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109" y="2114069"/>
            <a:ext cx="6345382" cy="1446550"/>
          </a:xfrm>
          <a:prstGeom prst="rect">
            <a:avLst/>
          </a:prstGeom>
          <a:noFill/>
        </p:spPr>
        <p:txBody>
          <a:bodyPr wrap="square" rtlCol="0">
            <a:spAutoFit/>
          </a:bodyPr>
          <a:lstStyle/>
          <a:p>
            <a:pPr algn="ctr"/>
            <a:r>
              <a:rPr lang="bn-BD" sz="8800" dirty="0" smtClean="0">
                <a:solidFill>
                  <a:schemeClr val="accent4">
                    <a:lumMod val="60000"/>
                    <a:lumOff val="40000"/>
                  </a:schemeClr>
                </a:solidFill>
                <a:latin typeface="NikoshBAN" panose="02000000000000000000" pitchFamily="2" charset="0"/>
                <a:cs typeface="NikoshBAN" panose="02000000000000000000" pitchFamily="2" charset="0"/>
              </a:rPr>
              <a:t>শিখনফলঃ-</a:t>
            </a:r>
            <a:endParaRPr lang="en-US" sz="88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23455" y="3796146"/>
            <a:ext cx="10972800" cy="2062103"/>
          </a:xfrm>
          <a:prstGeom prst="rect">
            <a:avLst/>
          </a:prstGeom>
          <a:noFill/>
        </p:spPr>
        <p:txBody>
          <a:bodyPr wrap="square" rtlCol="0">
            <a:spAutoFit/>
          </a:bodyPr>
          <a:lstStyle/>
          <a:p>
            <a:r>
              <a:rPr lang="bn-BD" sz="3200" dirty="0" smtClean="0">
                <a:solidFill>
                  <a:schemeClr val="accent2">
                    <a:lumMod val="75000"/>
                  </a:schemeClr>
                </a:solidFill>
                <a:latin typeface="NikoshBAN" panose="02000000000000000000" pitchFamily="2" charset="0"/>
                <a:cs typeface="NikoshBAN" panose="02000000000000000000" pitchFamily="2" charset="0"/>
              </a:rPr>
              <a:t>এই পাঠের শেষে,</a:t>
            </a:r>
          </a:p>
          <a:p>
            <a:r>
              <a:rPr lang="bn-BD" sz="3200" dirty="0" smtClean="0">
                <a:solidFill>
                  <a:schemeClr val="accent2">
                    <a:lumMod val="75000"/>
                  </a:schemeClr>
                </a:solidFill>
                <a:latin typeface="NikoshBAN" panose="02000000000000000000" pitchFamily="2" charset="0"/>
                <a:cs typeface="NikoshBAN" panose="02000000000000000000" pitchFamily="2" charset="0"/>
              </a:rPr>
              <a:t>১। নির্বাচন ও নির্বাচকমণ্ডলী কি তা বলতে পারবে।</a:t>
            </a:r>
          </a:p>
          <a:p>
            <a:r>
              <a:rPr lang="bn-BD" sz="3200" dirty="0" smtClean="0">
                <a:solidFill>
                  <a:schemeClr val="accent2">
                    <a:lumMod val="75000"/>
                  </a:schemeClr>
                </a:solidFill>
                <a:latin typeface="NikoshBAN" panose="02000000000000000000" pitchFamily="2" charset="0"/>
                <a:cs typeface="NikoshBAN" panose="02000000000000000000" pitchFamily="2" charset="0"/>
              </a:rPr>
              <a:t>২।নির্বাচকমণ্ডলীর কার্যাবলী সমূহ কি কি ব্যাখ্যা করতে পারবে।</a:t>
            </a:r>
          </a:p>
          <a:p>
            <a:r>
              <a:rPr lang="bn-BD" sz="3200" dirty="0" smtClean="0">
                <a:solidFill>
                  <a:schemeClr val="accent2">
                    <a:lumMod val="75000"/>
                  </a:schemeClr>
                </a:solidFill>
                <a:latin typeface="NikoshBAN" panose="02000000000000000000" pitchFamily="2" charset="0"/>
                <a:cs typeface="NikoshBAN" panose="02000000000000000000" pitchFamily="2" charset="0"/>
              </a:rPr>
              <a:t>৩।সর্বজনীন প্রাপ্তবয়স্ক ভোটাধিকার কি তা মূল্যায়ন করতে পারবে।</a:t>
            </a:r>
            <a:endParaRPr lang="en-US" sz="32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90834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310" y="2511431"/>
            <a:ext cx="6400800" cy="1323439"/>
          </a:xfrm>
          <a:prstGeom prst="rect">
            <a:avLst/>
          </a:prstGeom>
          <a:noFill/>
        </p:spPr>
        <p:txBody>
          <a:bodyPr wrap="square" rtlCol="0">
            <a:spAutoFit/>
          </a:bodyPr>
          <a:lstStyle/>
          <a:p>
            <a:pPr algn="ctr"/>
            <a:r>
              <a:rPr lang="bn-BD" sz="8000" dirty="0" smtClean="0">
                <a:solidFill>
                  <a:schemeClr val="accent1">
                    <a:lumMod val="75000"/>
                  </a:schemeClr>
                </a:solidFill>
                <a:latin typeface="NikoshBAN" panose="02000000000000000000" pitchFamily="2" charset="0"/>
                <a:cs typeface="NikoshBAN" panose="02000000000000000000" pitchFamily="2" charset="0"/>
              </a:rPr>
              <a:t>পাঠ ঘোষণাঃ-</a:t>
            </a:r>
            <a:endParaRPr lang="en-US" sz="8000" dirty="0">
              <a:solidFill>
                <a:schemeClr val="accent1">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2452255" y="3634815"/>
            <a:ext cx="7135090" cy="923330"/>
          </a:xfrm>
          <a:prstGeom prst="rect">
            <a:avLst/>
          </a:prstGeom>
          <a:noFill/>
        </p:spPr>
        <p:txBody>
          <a:bodyPr wrap="square" rtlCol="0">
            <a:spAutoFit/>
          </a:bodyPr>
          <a:lstStyle/>
          <a:p>
            <a:pPr algn="ctr"/>
            <a:r>
              <a:rPr lang="bn-BD" sz="5400" dirty="0" smtClean="0">
                <a:solidFill>
                  <a:schemeClr val="accent5"/>
                </a:solidFill>
                <a:latin typeface="NikoshBAN" panose="02000000000000000000" pitchFamily="2" charset="0"/>
                <a:cs typeface="NikoshBAN" panose="02000000000000000000" pitchFamily="2" charset="0"/>
              </a:rPr>
              <a:t>আজকের পাঠের বিষয়ঃ-</a:t>
            </a:r>
            <a:endParaRPr lang="en-US" sz="5400" dirty="0">
              <a:solidFill>
                <a:schemeClr val="accent5"/>
              </a:solidFill>
              <a:latin typeface="NikoshBAN" panose="02000000000000000000" pitchFamily="2" charset="0"/>
              <a:cs typeface="NikoshBAN" panose="02000000000000000000" pitchFamily="2" charset="0"/>
            </a:endParaRPr>
          </a:p>
        </p:txBody>
      </p:sp>
      <p:sp>
        <p:nvSpPr>
          <p:cNvPr id="4" name="TextBox 3"/>
          <p:cNvSpPr txBox="1"/>
          <p:nvPr/>
        </p:nvSpPr>
        <p:spPr>
          <a:xfrm>
            <a:off x="609600" y="4558145"/>
            <a:ext cx="10986656" cy="1200329"/>
          </a:xfrm>
          <a:prstGeom prst="rect">
            <a:avLst/>
          </a:prstGeom>
          <a:noFill/>
        </p:spPr>
        <p:txBody>
          <a:bodyPr wrap="square" rtlCol="0">
            <a:spAutoFit/>
          </a:bodyPr>
          <a:lstStyle/>
          <a:p>
            <a:r>
              <a:rPr lang="en-US" sz="3600" dirty="0" smtClean="0">
                <a:solidFill>
                  <a:schemeClr val="accent2"/>
                </a:solidFill>
                <a:latin typeface="NikoshBAN" panose="02000000000000000000" pitchFamily="2" charset="0"/>
                <a:cs typeface="NikoshBAN" panose="02000000000000000000" pitchFamily="2" charset="0"/>
              </a:rPr>
              <a:t>নির্বাচন </a:t>
            </a:r>
            <a:r>
              <a:rPr lang="en-US" sz="3600" dirty="0" err="1" smtClean="0">
                <a:solidFill>
                  <a:schemeClr val="accent2"/>
                </a:solidFill>
                <a:latin typeface="NikoshBAN" panose="02000000000000000000" pitchFamily="2" charset="0"/>
                <a:cs typeface="NikoshBAN" panose="02000000000000000000" pitchFamily="2" charset="0"/>
              </a:rPr>
              <a:t>এবং</a:t>
            </a:r>
            <a:r>
              <a:rPr lang="en-US" sz="3600" dirty="0" smtClean="0">
                <a:solidFill>
                  <a:schemeClr val="accent2"/>
                </a:solidFill>
                <a:latin typeface="NikoshBAN" panose="02000000000000000000" pitchFamily="2" charset="0"/>
                <a:cs typeface="NikoshBAN" panose="02000000000000000000" pitchFamily="2" charset="0"/>
              </a:rPr>
              <a:t> </a:t>
            </a:r>
            <a:r>
              <a:rPr lang="en-US" sz="3600" dirty="0" err="1" smtClean="0">
                <a:solidFill>
                  <a:schemeClr val="accent2"/>
                </a:solidFill>
                <a:latin typeface="NikoshBAN" panose="02000000000000000000" pitchFamily="2" charset="0"/>
                <a:cs typeface="NikoshBAN" panose="02000000000000000000" pitchFamily="2" charset="0"/>
              </a:rPr>
              <a:t>নির্বাচকমণ্ডলী</a:t>
            </a:r>
            <a:r>
              <a:rPr lang="en-US" sz="3600" dirty="0" smtClean="0">
                <a:solidFill>
                  <a:schemeClr val="accent2"/>
                </a:solidFill>
                <a:latin typeface="NikoshBAN" panose="02000000000000000000" pitchFamily="2" charset="0"/>
                <a:cs typeface="NikoshBAN" panose="02000000000000000000" pitchFamily="2" charset="0"/>
              </a:rPr>
              <a:t> </a:t>
            </a:r>
            <a:r>
              <a:rPr lang="en-US" sz="3600" dirty="0" err="1" smtClean="0">
                <a:solidFill>
                  <a:schemeClr val="accent2"/>
                </a:solidFill>
                <a:latin typeface="NikoshBAN" panose="02000000000000000000" pitchFamily="2" charset="0"/>
                <a:cs typeface="NikoshBAN" panose="02000000000000000000" pitchFamily="2" charset="0"/>
              </a:rPr>
              <a:t>কি</a:t>
            </a:r>
            <a:r>
              <a:rPr lang="en-US" sz="3600" dirty="0" smtClean="0">
                <a:solidFill>
                  <a:schemeClr val="accent2"/>
                </a:solidFill>
                <a:latin typeface="NikoshBAN" panose="02000000000000000000" pitchFamily="2" charset="0"/>
                <a:cs typeface="NikoshBAN" panose="02000000000000000000" pitchFamily="2" charset="0"/>
              </a:rPr>
              <a:t> ,</a:t>
            </a:r>
            <a:r>
              <a:rPr lang="bn-BD" sz="3600" dirty="0" smtClean="0">
                <a:solidFill>
                  <a:schemeClr val="accent2"/>
                </a:solidFill>
                <a:latin typeface="NikoshBAN" panose="02000000000000000000" pitchFamily="2" charset="0"/>
                <a:cs typeface="NikoshBAN" panose="02000000000000000000" pitchFamily="2" charset="0"/>
              </a:rPr>
              <a:t> নির্বচকমণ্ডলীর কার্যাবলী কি কি, প্রাপ্তবয়স্ক ভোটাধিকার কি।</a:t>
            </a:r>
            <a:endParaRPr lang="en-US" sz="3600"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776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5309" y="1296650"/>
            <a:ext cx="4627418" cy="1446550"/>
          </a:xfrm>
          <a:prstGeom prst="rect">
            <a:avLst/>
          </a:prstGeom>
          <a:noFill/>
        </p:spPr>
        <p:txBody>
          <a:bodyPr wrap="square" rtlCol="0">
            <a:spAutoFit/>
          </a:bodyPr>
          <a:lstStyle/>
          <a:p>
            <a:pPr algn="ctr"/>
            <a:r>
              <a:rPr lang="bn-BD" sz="8800" dirty="0" smtClean="0">
                <a:solidFill>
                  <a:schemeClr val="accent4">
                    <a:lumMod val="60000"/>
                    <a:lumOff val="40000"/>
                  </a:schemeClr>
                </a:solidFill>
                <a:latin typeface="NikoshBAN" panose="02000000000000000000" pitchFamily="2" charset="0"/>
                <a:cs typeface="NikoshBAN" panose="02000000000000000000" pitchFamily="2" charset="0"/>
              </a:rPr>
              <a:t>পরিচিতি</a:t>
            </a:r>
            <a:endParaRPr lang="en-US" sz="8800" dirty="0">
              <a:solidFill>
                <a:schemeClr val="accent4">
                  <a:lumMod val="60000"/>
                  <a:lumOff val="4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145" y="618977"/>
            <a:ext cx="2388292" cy="261751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865068" y="657278"/>
            <a:ext cx="2617515" cy="2540917"/>
          </a:xfrm>
          <a:prstGeom prst="rect">
            <a:avLst/>
          </a:prstGeom>
        </p:spPr>
      </p:pic>
      <p:sp>
        <p:nvSpPr>
          <p:cNvPr id="5" name="TextBox 4"/>
          <p:cNvSpPr txBox="1"/>
          <p:nvPr/>
        </p:nvSpPr>
        <p:spPr>
          <a:xfrm>
            <a:off x="758513" y="3464230"/>
            <a:ext cx="5678382" cy="2246769"/>
          </a:xfrm>
          <a:prstGeom prst="rect">
            <a:avLst/>
          </a:prstGeom>
          <a:noFill/>
        </p:spPr>
        <p:txBody>
          <a:bodyPr wrap="square" rtlCol="0">
            <a:spAutoFit/>
          </a:bodyPr>
          <a:lstStyle/>
          <a:p>
            <a:r>
              <a:rPr lang="bn-BD" sz="2800" dirty="0" smtClean="0">
                <a:solidFill>
                  <a:srgbClr val="92D050"/>
                </a:solidFill>
                <a:latin typeface="NikoshBAN" panose="02000000000000000000" pitchFamily="2" charset="0"/>
                <a:cs typeface="NikoshBAN" panose="02000000000000000000" pitchFamily="2" charset="0"/>
              </a:rPr>
              <a:t>মোঃ আজহারুল ইসলাম,</a:t>
            </a:r>
          </a:p>
          <a:p>
            <a:r>
              <a:rPr lang="bn-BD" sz="2800" dirty="0" smtClean="0">
                <a:solidFill>
                  <a:srgbClr val="92D050"/>
                </a:solidFill>
                <a:latin typeface="NikoshBAN" panose="02000000000000000000" pitchFamily="2" charset="0"/>
                <a:cs typeface="NikoshBAN" panose="02000000000000000000" pitchFamily="2" charset="0"/>
              </a:rPr>
              <a:t>সহকারি অধ্যাপক,</a:t>
            </a:r>
          </a:p>
          <a:p>
            <a:r>
              <a:rPr lang="bn-BD" sz="2800" dirty="0" smtClean="0">
                <a:solidFill>
                  <a:srgbClr val="92D050"/>
                </a:solidFill>
                <a:latin typeface="NikoshBAN" panose="02000000000000000000" pitchFamily="2" charset="0"/>
                <a:cs typeface="NikoshBAN" panose="02000000000000000000" pitchFamily="2" charset="0"/>
              </a:rPr>
              <a:t>জাংগালিয়া ইউনিয়ন উচ্চ মাধ্যমিক বিদ্যালয়,</a:t>
            </a:r>
          </a:p>
          <a:p>
            <a:r>
              <a:rPr lang="bn-BD" sz="2800" dirty="0" smtClean="0">
                <a:solidFill>
                  <a:srgbClr val="92D050"/>
                </a:solidFill>
                <a:latin typeface="NikoshBAN" panose="02000000000000000000" pitchFamily="2" charset="0"/>
                <a:cs typeface="NikoshBAN" panose="02000000000000000000" pitchFamily="2" charset="0"/>
              </a:rPr>
              <a:t>পাকুন্দিয়া-কিশোরগঞ্জ,</a:t>
            </a:r>
          </a:p>
          <a:p>
            <a:r>
              <a:rPr lang="bn-BD" sz="2800" dirty="0" smtClean="0">
                <a:solidFill>
                  <a:srgbClr val="92D050"/>
                </a:solidFill>
                <a:latin typeface="NikoshBAN" panose="02000000000000000000" pitchFamily="2" charset="0"/>
                <a:cs typeface="NikoshBAN" panose="02000000000000000000" pitchFamily="2" charset="0"/>
              </a:rPr>
              <a:t>মোবাইল নং ০১৭১২৩৮৯৭৫২,</a:t>
            </a:r>
            <a:endParaRPr lang="en-US" sz="2800" dirty="0">
              <a:solidFill>
                <a:srgbClr val="92D050"/>
              </a:solidFill>
              <a:latin typeface="NikoshBAN" panose="02000000000000000000" pitchFamily="2" charset="0"/>
              <a:cs typeface="NikoshBAN" panose="02000000000000000000" pitchFamily="2" charset="0"/>
            </a:endParaRPr>
          </a:p>
        </p:txBody>
      </p:sp>
      <p:sp>
        <p:nvSpPr>
          <p:cNvPr id="6" name="TextBox 5"/>
          <p:cNvSpPr txBox="1"/>
          <p:nvPr/>
        </p:nvSpPr>
        <p:spPr>
          <a:xfrm>
            <a:off x="6894095" y="3464230"/>
            <a:ext cx="4693775" cy="2677656"/>
          </a:xfrm>
          <a:prstGeom prst="rect">
            <a:avLst/>
          </a:prstGeom>
          <a:noFill/>
        </p:spPr>
        <p:txBody>
          <a:bodyPr wrap="square" rtlCol="0">
            <a:spAutoFit/>
          </a:bodyPr>
          <a:lstStyle/>
          <a:p>
            <a:r>
              <a:rPr lang="bn-BD" sz="2800" dirty="0" smtClean="0">
                <a:solidFill>
                  <a:srgbClr val="92D050"/>
                </a:solidFill>
                <a:latin typeface="NikoshBAN" panose="02000000000000000000" pitchFamily="2" charset="0"/>
                <a:cs typeface="NikoshBAN" panose="02000000000000000000" pitchFamily="2" charset="0"/>
              </a:rPr>
              <a:t>শ্রেণীঃ দ্বাদশ,</a:t>
            </a:r>
          </a:p>
          <a:p>
            <a:r>
              <a:rPr lang="bn-BD" sz="2800" dirty="0" smtClean="0">
                <a:solidFill>
                  <a:srgbClr val="92D050"/>
                </a:solidFill>
                <a:latin typeface="NikoshBAN" panose="02000000000000000000" pitchFamily="2" charset="0"/>
                <a:cs typeface="NikoshBAN" panose="02000000000000000000" pitchFamily="2" charset="0"/>
              </a:rPr>
              <a:t>পৌরনীতি ও সু-শাসন,</a:t>
            </a:r>
          </a:p>
          <a:p>
            <a:r>
              <a:rPr lang="bn-BD" sz="2800" dirty="0" smtClean="0">
                <a:solidFill>
                  <a:srgbClr val="92D050"/>
                </a:solidFill>
                <a:latin typeface="NikoshBAN" panose="02000000000000000000" pitchFamily="2" charset="0"/>
                <a:cs typeface="NikoshBAN" panose="02000000000000000000" pitchFamily="2" charset="0"/>
              </a:rPr>
              <a:t>অধ্যায়ঃ অষ্টম,</a:t>
            </a:r>
          </a:p>
          <a:p>
            <a:r>
              <a:rPr lang="bn-BD" sz="2800" dirty="0" smtClean="0">
                <a:solidFill>
                  <a:srgbClr val="92D050"/>
                </a:solidFill>
                <a:latin typeface="NikoshBAN" panose="02000000000000000000" pitchFamily="2" charset="0"/>
                <a:cs typeface="NikoshBAN" panose="02000000000000000000" pitchFamily="2" charset="0"/>
              </a:rPr>
              <a:t>বিষয়ঃ নির্বাচন ও নির্বাচকমণ্ডলী,</a:t>
            </a:r>
          </a:p>
          <a:p>
            <a:r>
              <a:rPr lang="bn-BD" sz="2800" dirty="0" smtClean="0">
                <a:solidFill>
                  <a:srgbClr val="92D050"/>
                </a:solidFill>
                <a:latin typeface="NikoshBAN" panose="02000000000000000000" pitchFamily="2" charset="0"/>
                <a:cs typeface="NikoshBAN" panose="02000000000000000000" pitchFamily="2" charset="0"/>
              </a:rPr>
              <a:t>সময়ঃ ৫০ মিনিট,</a:t>
            </a:r>
          </a:p>
          <a:p>
            <a:r>
              <a:rPr lang="bn-BD" sz="2800" dirty="0" smtClean="0">
                <a:solidFill>
                  <a:srgbClr val="92D050"/>
                </a:solidFill>
                <a:latin typeface="NikoshBAN" panose="02000000000000000000" pitchFamily="2" charset="0"/>
                <a:cs typeface="NikoshBAN" panose="02000000000000000000" pitchFamily="2" charset="0"/>
              </a:rPr>
              <a:t>তারিখঃ</a:t>
            </a:r>
            <a:r>
              <a:rPr lang="en-US" sz="2800" dirty="0" smtClean="0">
                <a:solidFill>
                  <a:srgbClr val="92D050"/>
                </a:solidFill>
                <a:latin typeface="NikoshBAN" panose="02000000000000000000" pitchFamily="2" charset="0"/>
                <a:cs typeface="NikoshBAN" panose="02000000000000000000" pitchFamily="2" charset="0"/>
              </a:rPr>
              <a:t>09/o1/2020</a:t>
            </a:r>
            <a:endParaRPr lang="en-US" sz="2800" dirty="0">
              <a:solidFill>
                <a:srgbClr val="92D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21880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3091" y="849952"/>
            <a:ext cx="7065817" cy="1446550"/>
          </a:xfrm>
          <a:prstGeom prst="rect">
            <a:avLst/>
          </a:prstGeom>
          <a:noFill/>
        </p:spPr>
        <p:txBody>
          <a:bodyPr wrap="square" rtlCol="0">
            <a:spAutoFit/>
          </a:bodyPr>
          <a:lstStyle/>
          <a:p>
            <a:pPr algn="ctr"/>
            <a:r>
              <a:rPr lang="bn-BD" sz="8800" dirty="0" smtClean="0">
                <a:solidFill>
                  <a:schemeClr val="accent2">
                    <a:lumMod val="75000"/>
                  </a:schemeClr>
                </a:solidFill>
                <a:latin typeface="NikoshBAN" panose="02000000000000000000" pitchFamily="2" charset="0"/>
                <a:cs typeface="NikoshBAN" panose="02000000000000000000" pitchFamily="2" charset="0"/>
              </a:rPr>
              <a:t>দলীয় কাজঃ-</a:t>
            </a:r>
            <a:endParaRPr lang="en-US" sz="8800" dirty="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803928" y="4394302"/>
            <a:ext cx="7726462" cy="1754326"/>
          </a:xfrm>
          <a:prstGeom prst="rect">
            <a:avLst/>
          </a:prstGeom>
          <a:noFill/>
        </p:spPr>
        <p:txBody>
          <a:bodyPr wrap="square" rtlCol="0">
            <a:spAutoFit/>
          </a:bodyPr>
          <a:lstStyle/>
          <a:p>
            <a:endParaRPr lang="bn-BD" sz="3600" dirty="0" smtClean="0">
              <a:solidFill>
                <a:schemeClr val="accent4">
                  <a:lumMod val="60000"/>
                  <a:lumOff val="40000"/>
                </a:schemeClr>
              </a:solidFill>
              <a:latin typeface="NikoshBAN" panose="02000000000000000000" pitchFamily="2" charset="0"/>
              <a:cs typeface="NikoshBAN" panose="02000000000000000000" pitchFamily="2" charset="0"/>
            </a:endParaRPr>
          </a:p>
          <a:p>
            <a:r>
              <a:rPr lang="bn-BD" sz="3600" dirty="0" smtClean="0">
                <a:solidFill>
                  <a:schemeClr val="accent4">
                    <a:lumMod val="60000"/>
                    <a:lumOff val="40000"/>
                  </a:schemeClr>
                </a:solidFill>
                <a:latin typeface="NikoshBAN" panose="02000000000000000000" pitchFamily="2" charset="0"/>
                <a:cs typeface="NikoshBAN" panose="02000000000000000000" pitchFamily="2" charset="0"/>
              </a:rPr>
              <a:t>ক দলঃ নির্বাচন বলতে কি বুঝ?</a:t>
            </a:r>
          </a:p>
          <a:p>
            <a:r>
              <a:rPr lang="bn-BD" sz="3600" dirty="0" smtClean="0">
                <a:solidFill>
                  <a:schemeClr val="accent4">
                    <a:lumMod val="60000"/>
                    <a:lumOff val="40000"/>
                  </a:schemeClr>
                </a:solidFill>
                <a:latin typeface="NikoshBAN" panose="02000000000000000000" pitchFamily="2" charset="0"/>
                <a:cs typeface="NikoshBAN" panose="02000000000000000000" pitchFamily="2" charset="0"/>
              </a:rPr>
              <a:t>খ দলঃ নির্বাচকমণ্ডলী বলতে কি বুঝ?</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084" y="2117558"/>
            <a:ext cx="6063916" cy="2538663"/>
          </a:xfrm>
          <a:prstGeom prst="rect">
            <a:avLst/>
          </a:prstGeom>
        </p:spPr>
      </p:pic>
    </p:spTree>
    <p:extLst>
      <p:ext uri="{BB962C8B-B14F-4D97-AF65-F5344CB8AC3E}">
        <p14:creationId xmlns:p14="http://schemas.microsoft.com/office/powerpoint/2010/main" val="9544699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6267" y="736831"/>
            <a:ext cx="7647709" cy="1569660"/>
          </a:xfrm>
          <a:prstGeom prst="rect">
            <a:avLst/>
          </a:prstGeom>
          <a:noFill/>
        </p:spPr>
        <p:txBody>
          <a:bodyPr wrap="square" rtlCol="0">
            <a:spAutoFit/>
          </a:bodyPr>
          <a:lstStyle/>
          <a:p>
            <a:pPr algn="ctr"/>
            <a:r>
              <a:rPr lang="bn-BD" sz="9600" dirty="0" smtClean="0">
                <a:solidFill>
                  <a:schemeClr val="accent4">
                    <a:lumMod val="60000"/>
                    <a:lumOff val="40000"/>
                  </a:schemeClr>
                </a:solidFill>
                <a:latin typeface="NikoshBAN" panose="02000000000000000000" pitchFamily="2" charset="0"/>
                <a:cs typeface="NikoshBAN" panose="02000000000000000000" pitchFamily="2" charset="0"/>
              </a:rPr>
              <a:t>একক কাজঃ-</a:t>
            </a:r>
            <a:endParaRPr lang="en-US" sz="9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2008909" y="5005866"/>
            <a:ext cx="9476509" cy="1200329"/>
          </a:xfrm>
          <a:prstGeom prst="rect">
            <a:avLst/>
          </a:prstGeom>
          <a:noFill/>
        </p:spPr>
        <p:txBody>
          <a:bodyPr wrap="square" rtlCol="0">
            <a:spAutoFit/>
          </a:bodyPr>
          <a:lstStyle/>
          <a:p>
            <a:endParaRPr lang="bn-BD" sz="3600" dirty="0" smtClean="0">
              <a:solidFill>
                <a:schemeClr val="accent2">
                  <a:lumMod val="75000"/>
                </a:schemeClr>
              </a:solidFill>
              <a:latin typeface="NikoshBAN" panose="02000000000000000000" pitchFamily="2" charset="0"/>
              <a:cs typeface="NikoshBAN" panose="02000000000000000000" pitchFamily="2" charset="0"/>
            </a:endParaRPr>
          </a:p>
          <a:p>
            <a:r>
              <a:rPr lang="bn-BD" sz="3600" dirty="0" smtClean="0">
                <a:solidFill>
                  <a:schemeClr val="accent2">
                    <a:lumMod val="75000"/>
                  </a:schemeClr>
                </a:solidFill>
                <a:latin typeface="NikoshBAN" panose="02000000000000000000" pitchFamily="2" charset="0"/>
                <a:cs typeface="NikoshBAN" panose="02000000000000000000" pitchFamily="2" charset="0"/>
              </a:rPr>
              <a:t>নির্বাচকমণ্ডলীর কার্যাবলী সমূহ কি কি ব্যাখ্যা কর?</a:t>
            </a:r>
            <a:endParaRPr lang="en-US" sz="3600" dirty="0">
              <a:solidFill>
                <a:schemeClr val="accent2">
                  <a:lumMod val="75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168" y="2189748"/>
            <a:ext cx="6388769" cy="3019926"/>
          </a:xfrm>
          <a:prstGeom prst="rect">
            <a:avLst/>
          </a:prstGeom>
        </p:spPr>
      </p:pic>
    </p:spTree>
    <p:extLst>
      <p:ext uri="{BB962C8B-B14F-4D97-AF65-F5344CB8AC3E}">
        <p14:creationId xmlns:p14="http://schemas.microsoft.com/office/powerpoint/2010/main" val="2851677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945" y="1698354"/>
            <a:ext cx="5680365" cy="1323439"/>
          </a:xfrm>
          <a:prstGeom prst="rect">
            <a:avLst/>
          </a:prstGeom>
          <a:noFill/>
        </p:spPr>
        <p:txBody>
          <a:bodyPr wrap="square" rtlCol="0">
            <a:spAutoFit/>
          </a:bodyPr>
          <a:lstStyle/>
          <a:p>
            <a:pPr algn="ctr"/>
            <a:r>
              <a:rPr lang="bn-BD" sz="8000" dirty="0" smtClean="0">
                <a:solidFill>
                  <a:schemeClr val="accent2">
                    <a:lumMod val="75000"/>
                  </a:schemeClr>
                </a:solidFill>
                <a:latin typeface="NikoshBAN" panose="02000000000000000000" pitchFamily="2" charset="0"/>
                <a:cs typeface="NikoshBAN" panose="02000000000000000000" pitchFamily="2" charset="0"/>
              </a:rPr>
              <a:t>মূল্যায়নঃ-</a:t>
            </a:r>
            <a:endParaRPr lang="en-US" sz="8000" dirty="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439780" y="3302407"/>
            <a:ext cx="9893967" cy="3046988"/>
          </a:xfrm>
          <a:prstGeom prst="rect">
            <a:avLst/>
          </a:prstGeom>
          <a:noFill/>
        </p:spPr>
        <p:txBody>
          <a:bodyPr wrap="square" rtlCol="0">
            <a:spAutoFit/>
          </a:bodyPr>
          <a:lstStyle/>
          <a:p>
            <a:r>
              <a:rPr lang="bn-BD" sz="3200" dirty="0" smtClean="0">
                <a:solidFill>
                  <a:schemeClr val="accent5"/>
                </a:solidFill>
                <a:latin typeface="NikoshBAN" panose="02000000000000000000" pitchFamily="2" charset="0"/>
                <a:cs typeface="NikoshBAN" panose="02000000000000000000" pitchFamily="2" charset="0"/>
              </a:rPr>
              <a:t>১। নির্বাচন বলতে কি বুঝায়,............?</a:t>
            </a:r>
          </a:p>
          <a:p>
            <a:r>
              <a:rPr lang="bn-BD" sz="3200" dirty="0" smtClean="0">
                <a:solidFill>
                  <a:schemeClr val="accent5"/>
                </a:solidFill>
                <a:latin typeface="NikoshBAN" panose="02000000000000000000" pitchFamily="2" charset="0"/>
                <a:cs typeface="NikoshBAN" panose="02000000000000000000" pitchFamily="2" charset="0"/>
              </a:rPr>
              <a:t>ক। ভোট,                              খ। বাচাই,</a:t>
            </a:r>
          </a:p>
          <a:p>
            <a:r>
              <a:rPr lang="bn-BD" sz="3200" dirty="0" smtClean="0">
                <a:solidFill>
                  <a:schemeClr val="accent5"/>
                </a:solidFill>
                <a:latin typeface="NikoshBAN" panose="02000000000000000000" pitchFamily="2" charset="0"/>
                <a:cs typeface="NikoshBAN" panose="02000000000000000000" pitchFamily="2" charset="0"/>
              </a:rPr>
              <a:t>গ। সীমানা,                            ঘ। কেন্দ্র,</a:t>
            </a:r>
          </a:p>
          <a:p>
            <a:r>
              <a:rPr lang="bn-BD" sz="3200" dirty="0" smtClean="0">
                <a:solidFill>
                  <a:schemeClr val="accent5"/>
                </a:solidFill>
                <a:latin typeface="NikoshBAN" panose="02000000000000000000" pitchFamily="2" charset="0"/>
                <a:cs typeface="NikoshBAN" panose="02000000000000000000" pitchFamily="2" charset="0"/>
              </a:rPr>
              <a:t>২।গনতন্ত্রের সফলতার প্রধান শর্ত কি......?</a:t>
            </a:r>
          </a:p>
          <a:p>
            <a:r>
              <a:rPr lang="bn-BD" sz="3200" dirty="0" smtClean="0">
                <a:solidFill>
                  <a:schemeClr val="accent5"/>
                </a:solidFill>
                <a:latin typeface="NikoshBAN" panose="02000000000000000000" pitchFamily="2" charset="0"/>
                <a:cs typeface="NikoshBAN" panose="02000000000000000000" pitchFamily="2" charset="0"/>
              </a:rPr>
              <a:t>ক। গনভোট,                           খ। জড়িপ,</a:t>
            </a:r>
          </a:p>
          <a:p>
            <a:r>
              <a:rPr lang="bn-BD" sz="3200" dirty="0" smtClean="0">
                <a:solidFill>
                  <a:schemeClr val="accent5"/>
                </a:solidFill>
                <a:latin typeface="NikoshBAN" panose="02000000000000000000" pitchFamily="2" charset="0"/>
                <a:cs typeface="NikoshBAN" panose="02000000000000000000" pitchFamily="2" charset="0"/>
              </a:rPr>
              <a:t>গ। নির্বাচন,                            ঘ। গনমাধ্যম,</a:t>
            </a:r>
            <a:endParaRPr lang="en-US" sz="3200" dirty="0">
              <a:solidFill>
                <a:schemeClr val="accent5"/>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95425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8726" y="833118"/>
            <a:ext cx="7079674" cy="1446550"/>
          </a:xfrm>
          <a:prstGeom prst="rect">
            <a:avLst/>
          </a:prstGeom>
          <a:noFill/>
        </p:spPr>
        <p:txBody>
          <a:bodyPr wrap="square" rtlCol="0">
            <a:spAutoFit/>
          </a:bodyPr>
          <a:lstStyle/>
          <a:p>
            <a:pPr algn="ctr"/>
            <a:r>
              <a:rPr lang="bn-BD" sz="8800" dirty="0" smtClean="0">
                <a:solidFill>
                  <a:schemeClr val="accent5"/>
                </a:solidFill>
                <a:latin typeface="NikoshBAN" panose="02000000000000000000" pitchFamily="2" charset="0"/>
                <a:cs typeface="NikoshBAN" panose="02000000000000000000" pitchFamily="2" charset="0"/>
              </a:rPr>
              <a:t>বাড়ির</a:t>
            </a:r>
            <a:r>
              <a:rPr lang="bn-BD" sz="8800" dirty="0" smtClean="0">
                <a:solidFill>
                  <a:schemeClr val="accent5"/>
                </a:solidFill>
              </a:rPr>
              <a:t> </a:t>
            </a:r>
            <a:r>
              <a:rPr lang="bn-BD" sz="8800" dirty="0" smtClean="0">
                <a:solidFill>
                  <a:schemeClr val="accent5"/>
                </a:solidFill>
                <a:latin typeface="NikoshBAN" panose="02000000000000000000" pitchFamily="2" charset="0"/>
                <a:cs typeface="NikoshBAN" panose="02000000000000000000" pitchFamily="2" charset="0"/>
              </a:rPr>
              <a:t>কাজঃ-</a:t>
            </a:r>
            <a:endParaRPr lang="en-US" sz="8800" dirty="0">
              <a:solidFill>
                <a:schemeClr val="accent5"/>
              </a:solidFill>
              <a:latin typeface="NikoshBAN" panose="02000000000000000000" pitchFamily="2" charset="0"/>
              <a:cs typeface="NikoshBAN" panose="02000000000000000000" pitchFamily="2" charset="0"/>
            </a:endParaRPr>
          </a:p>
        </p:txBody>
      </p:sp>
      <p:sp>
        <p:nvSpPr>
          <p:cNvPr id="3" name="TextBox 2"/>
          <p:cNvSpPr txBox="1"/>
          <p:nvPr/>
        </p:nvSpPr>
        <p:spPr>
          <a:xfrm>
            <a:off x="879765" y="4995523"/>
            <a:ext cx="10945090" cy="1200329"/>
          </a:xfrm>
          <a:prstGeom prst="rect">
            <a:avLst/>
          </a:prstGeom>
          <a:noFill/>
        </p:spPr>
        <p:txBody>
          <a:bodyPr wrap="square" rtlCol="0">
            <a:spAutoFit/>
          </a:bodyPr>
          <a:lstStyle/>
          <a:p>
            <a:r>
              <a:rPr lang="bn-BD" sz="3600" dirty="0" smtClean="0">
                <a:solidFill>
                  <a:schemeClr val="accent2">
                    <a:lumMod val="60000"/>
                    <a:lumOff val="40000"/>
                  </a:schemeClr>
                </a:solidFill>
                <a:latin typeface="NikoshBAN" panose="02000000000000000000" pitchFamily="2" charset="0"/>
                <a:cs typeface="NikoshBAN" panose="02000000000000000000" pitchFamily="2" charset="0"/>
              </a:rPr>
              <a:t>১। সর্বজনীন প্রাপ্তবয়স্ক ভোটেধিকার বলতে কি বুঝ, এ বিষয়ে একটি প্রতিবেদন লিখে জমা দিবা। </a:t>
            </a:r>
            <a:endParaRPr lang="en-US" sz="3600" dirty="0">
              <a:solidFill>
                <a:schemeClr val="accent2">
                  <a:lumMod val="60000"/>
                  <a:lumOff val="4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6632" y="2069432"/>
            <a:ext cx="6858000" cy="2926091"/>
          </a:xfrm>
          <a:prstGeom prst="rect">
            <a:avLst/>
          </a:prstGeom>
        </p:spPr>
      </p:pic>
    </p:spTree>
    <p:extLst>
      <p:ext uri="{BB962C8B-B14F-4D97-AF65-F5344CB8AC3E}">
        <p14:creationId xmlns:p14="http://schemas.microsoft.com/office/powerpoint/2010/main" val="2465454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54183"/>
            <a:ext cx="10958945" cy="5652654"/>
          </a:xfrm>
          <a:prstGeom prst="rect">
            <a:avLst/>
          </a:prstGeom>
        </p:spPr>
      </p:pic>
      <p:sp>
        <p:nvSpPr>
          <p:cNvPr id="5" name="TextBox 4"/>
          <p:cNvSpPr txBox="1"/>
          <p:nvPr/>
        </p:nvSpPr>
        <p:spPr>
          <a:xfrm>
            <a:off x="997527" y="3006436"/>
            <a:ext cx="10363199" cy="1862048"/>
          </a:xfrm>
          <a:prstGeom prst="rect">
            <a:avLst/>
          </a:prstGeom>
          <a:noFill/>
        </p:spPr>
        <p:txBody>
          <a:bodyPr wrap="square" rtlCol="0">
            <a:spAutoFit/>
          </a:bodyPr>
          <a:lstStyle/>
          <a:p>
            <a:pPr algn="ctr"/>
            <a:r>
              <a:rPr lang="en-US" sz="11500" dirty="0" err="1" smtClean="0">
                <a:solidFill>
                  <a:srgbClr val="FFFF00"/>
                </a:solidFill>
                <a:latin typeface="NikoshBAN" panose="02000000000000000000" pitchFamily="2" charset="0"/>
                <a:cs typeface="NikoshBAN" panose="02000000000000000000" pitchFamily="2" charset="0"/>
              </a:rPr>
              <a:t>সবাইকে</a:t>
            </a:r>
            <a:r>
              <a:rPr lang="en-US" sz="11500" dirty="0" smtClean="0">
                <a:solidFill>
                  <a:srgbClr val="FFFF00"/>
                </a:solidFill>
                <a:latin typeface="NikoshBAN" panose="02000000000000000000" pitchFamily="2" charset="0"/>
                <a:cs typeface="NikoshBAN" panose="02000000000000000000" pitchFamily="2" charset="0"/>
              </a:rPr>
              <a:t> </a:t>
            </a:r>
            <a:r>
              <a:rPr lang="en-US" sz="11500" dirty="0" err="1" smtClean="0">
                <a:solidFill>
                  <a:srgbClr val="FFFF00"/>
                </a:solidFill>
                <a:latin typeface="NikoshBAN" panose="02000000000000000000" pitchFamily="2" charset="0"/>
                <a:cs typeface="NikoshBAN" panose="02000000000000000000" pitchFamily="2" charset="0"/>
              </a:rPr>
              <a:t>ধন্যবাদ</a:t>
            </a:r>
            <a:endParaRPr lang="en-US" sz="115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3189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568036"/>
            <a:ext cx="11000509" cy="4918364"/>
          </a:xfrm>
          <a:prstGeom prst="rect">
            <a:avLst/>
          </a:prstGeom>
        </p:spPr>
      </p:pic>
      <p:sp>
        <p:nvSpPr>
          <p:cNvPr id="4" name="TextBox 3"/>
          <p:cNvSpPr txBox="1"/>
          <p:nvPr/>
        </p:nvSpPr>
        <p:spPr>
          <a:xfrm>
            <a:off x="2092036" y="5486400"/>
            <a:ext cx="8035637" cy="769441"/>
          </a:xfrm>
          <a:prstGeom prst="rect">
            <a:avLst/>
          </a:prstGeom>
          <a:noFill/>
        </p:spPr>
        <p:txBody>
          <a:bodyPr wrap="square" rtlCol="0">
            <a:spAutoFit/>
          </a:bodyPr>
          <a:lstStyle/>
          <a:p>
            <a:pPr algn="ctr"/>
            <a:r>
              <a:rPr lang="en-US" sz="4400" dirty="0" err="1" smtClean="0">
                <a:solidFill>
                  <a:schemeClr val="accent2">
                    <a:lumMod val="75000"/>
                  </a:schemeClr>
                </a:solidFill>
                <a:latin typeface="NikoshBAN" panose="02000000000000000000" pitchFamily="2" charset="0"/>
                <a:cs typeface="NikoshBAN" panose="02000000000000000000" pitchFamily="2" charset="0"/>
              </a:rPr>
              <a:t>উপরের</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ছবি</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দ্বারা</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কি</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বুঝতে</a:t>
            </a:r>
            <a:r>
              <a:rPr lang="en-US" sz="4400" dirty="0" smtClean="0">
                <a:solidFill>
                  <a:schemeClr val="accent2">
                    <a:lumMod val="75000"/>
                  </a:schemeClr>
                </a:solidFill>
                <a:latin typeface="NikoshBAN" panose="02000000000000000000" pitchFamily="2" charset="0"/>
                <a:cs typeface="NikoshBAN" panose="02000000000000000000" pitchFamily="2" charset="0"/>
              </a:rPr>
              <a:t> </a:t>
            </a:r>
            <a:r>
              <a:rPr lang="en-US" sz="4400" dirty="0" err="1" smtClean="0">
                <a:solidFill>
                  <a:schemeClr val="accent2">
                    <a:lumMod val="75000"/>
                  </a:schemeClr>
                </a:solidFill>
                <a:latin typeface="NikoshBAN" panose="02000000000000000000" pitchFamily="2" charset="0"/>
                <a:cs typeface="NikoshBAN" panose="02000000000000000000" pitchFamily="2" charset="0"/>
              </a:rPr>
              <a:t>পারি</a:t>
            </a:r>
            <a:r>
              <a:rPr lang="en-US" sz="4400" dirty="0" smtClean="0">
                <a:solidFill>
                  <a:schemeClr val="accent2">
                    <a:lumMod val="75000"/>
                  </a:schemeClr>
                </a:solidFill>
                <a:latin typeface="NikoshBAN" panose="02000000000000000000" pitchFamily="2" charset="0"/>
                <a:cs typeface="NikoshBAN" panose="02000000000000000000" pitchFamily="2" charset="0"/>
              </a:rPr>
              <a:t>।</a:t>
            </a:r>
            <a:endParaRPr lang="en-US" sz="44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0710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6" y="613610"/>
            <a:ext cx="10948736" cy="5077327"/>
          </a:xfrm>
          <a:prstGeom prst="rect">
            <a:avLst/>
          </a:prstGeom>
        </p:spPr>
      </p:pic>
      <p:sp>
        <p:nvSpPr>
          <p:cNvPr id="3" name="TextBox 2"/>
          <p:cNvSpPr txBox="1"/>
          <p:nvPr/>
        </p:nvSpPr>
        <p:spPr>
          <a:xfrm>
            <a:off x="649706" y="5690937"/>
            <a:ext cx="10443411"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উপরের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ছবি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বুঝতে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91066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581891"/>
            <a:ext cx="10972800" cy="5237018"/>
          </a:xfrm>
          <a:prstGeom prst="rect">
            <a:avLst/>
          </a:prstGeom>
        </p:spPr>
      </p:pic>
      <p:sp>
        <p:nvSpPr>
          <p:cNvPr id="3" name="TextBox 2"/>
          <p:cNvSpPr txBox="1"/>
          <p:nvPr/>
        </p:nvSpPr>
        <p:spPr>
          <a:xfrm>
            <a:off x="1113103" y="5818909"/>
            <a:ext cx="9938084" cy="584775"/>
          </a:xfrm>
          <a:prstGeom prst="rect">
            <a:avLst/>
          </a:prstGeom>
          <a:noFill/>
        </p:spPr>
        <p:txBody>
          <a:bodyPr wrap="square" rtlCol="0">
            <a:spAutoFit/>
          </a:bodyPr>
          <a:lstStyle/>
          <a:p>
            <a:pPr algn="ctr"/>
            <a:r>
              <a:rPr lang="en-US" sz="3200" dirty="0" err="1" smtClean="0">
                <a:solidFill>
                  <a:srgbClr val="00B050"/>
                </a:solidFill>
                <a:latin typeface="NikoshBAN" panose="02000000000000000000" pitchFamily="2" charset="0"/>
                <a:cs typeface="NikoshBAN" panose="02000000000000000000" pitchFamily="2" charset="0"/>
              </a:rPr>
              <a:t>উপরের</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ছবি</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দেখে</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কি</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বুঝতে</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পারি</a:t>
            </a:r>
            <a:r>
              <a:rPr lang="en-US" sz="3200" dirty="0" smtClean="0">
                <a:solidFill>
                  <a:srgbClr val="00B050"/>
                </a:solidFill>
                <a:latin typeface="NikoshBAN" panose="02000000000000000000" pitchFamily="2" charset="0"/>
                <a:cs typeface="NikoshBAN" panose="02000000000000000000" pitchFamily="2" charset="0"/>
              </a:rPr>
              <a:t> ?</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24850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5" y="637674"/>
            <a:ext cx="10924674" cy="5101389"/>
          </a:xfrm>
          <a:prstGeom prst="rect">
            <a:avLst/>
          </a:prstGeom>
        </p:spPr>
      </p:pic>
      <p:sp>
        <p:nvSpPr>
          <p:cNvPr id="3" name="TextBox 2"/>
          <p:cNvSpPr txBox="1"/>
          <p:nvPr/>
        </p:nvSpPr>
        <p:spPr>
          <a:xfrm>
            <a:off x="938463" y="5739063"/>
            <a:ext cx="10178715" cy="584775"/>
          </a:xfrm>
          <a:prstGeom prst="rect">
            <a:avLst/>
          </a:prstGeom>
          <a:noFill/>
        </p:spPr>
        <p:txBody>
          <a:bodyPr wrap="square" rtlCol="0">
            <a:spAutoFit/>
          </a:bodyPr>
          <a:lstStyle/>
          <a:p>
            <a:pPr algn="ctr"/>
            <a:r>
              <a:rPr lang="bn-IN" sz="3200" dirty="0" smtClean="0">
                <a:solidFill>
                  <a:srgbClr val="00B0F0"/>
                </a:solidFill>
                <a:latin typeface="NikoshBAN" panose="02000000000000000000" pitchFamily="2" charset="0"/>
                <a:cs typeface="NikoshBAN" panose="02000000000000000000" pitchFamily="2" charset="0"/>
              </a:rPr>
              <a:t>উপরের ছবি দেখে কি বুঝতে পারি ?</a:t>
            </a:r>
            <a:endParaRPr lang="en-US"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584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625642"/>
            <a:ext cx="10960769" cy="5137484"/>
          </a:xfrm>
          <a:prstGeom prst="rect">
            <a:avLst/>
          </a:prstGeom>
        </p:spPr>
      </p:pic>
      <p:sp>
        <p:nvSpPr>
          <p:cNvPr id="3" name="TextBox 2"/>
          <p:cNvSpPr txBox="1"/>
          <p:nvPr/>
        </p:nvSpPr>
        <p:spPr>
          <a:xfrm>
            <a:off x="914399" y="5763126"/>
            <a:ext cx="10383253" cy="584775"/>
          </a:xfrm>
          <a:prstGeom prst="rect">
            <a:avLst/>
          </a:prstGeom>
          <a:noFill/>
        </p:spPr>
        <p:txBody>
          <a:bodyPr wrap="square" rtlCol="0">
            <a:spAutoFit/>
          </a:bodyPr>
          <a:lstStyle/>
          <a:p>
            <a:pPr algn="ctr"/>
            <a:r>
              <a:rPr lang="bn-IN" sz="3200" dirty="0" smtClean="0">
                <a:solidFill>
                  <a:srgbClr val="00B0F0"/>
                </a:solidFill>
                <a:latin typeface="NikoshBAN" panose="02000000000000000000" pitchFamily="2" charset="0"/>
                <a:cs typeface="NikoshBAN" panose="02000000000000000000" pitchFamily="2" charset="0"/>
              </a:rPr>
              <a:t>উপরের ছবি দেখে কি বুঝতে পারি ?</a:t>
            </a:r>
            <a:endParaRPr lang="en-US"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62881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2" y="613611"/>
            <a:ext cx="10960769" cy="5137484"/>
          </a:xfrm>
          <a:prstGeom prst="rect">
            <a:avLst/>
          </a:prstGeom>
        </p:spPr>
      </p:pic>
      <p:sp>
        <p:nvSpPr>
          <p:cNvPr id="3" name="TextBox 2"/>
          <p:cNvSpPr txBox="1"/>
          <p:nvPr/>
        </p:nvSpPr>
        <p:spPr>
          <a:xfrm>
            <a:off x="908384" y="5751095"/>
            <a:ext cx="10395284" cy="584775"/>
          </a:xfrm>
          <a:prstGeom prst="rect">
            <a:avLst/>
          </a:prstGeom>
          <a:noFill/>
        </p:spPr>
        <p:txBody>
          <a:bodyPr wrap="square" rtlCol="0">
            <a:spAutoFit/>
          </a:bodyPr>
          <a:lstStyle/>
          <a:p>
            <a:pPr algn="ctr"/>
            <a:r>
              <a:rPr lang="bn-IN" sz="3200" dirty="0" smtClean="0">
                <a:solidFill>
                  <a:srgbClr val="00B0F0"/>
                </a:solidFill>
                <a:latin typeface="NikoshBAN" panose="02000000000000000000" pitchFamily="2" charset="0"/>
                <a:cs typeface="NikoshBAN" panose="02000000000000000000" pitchFamily="2" charset="0"/>
              </a:rPr>
              <a:t>উপরের ছবি দেখে কি বুঝতে পারি ?</a:t>
            </a:r>
            <a:endParaRPr lang="en-US"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00477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95745"/>
            <a:ext cx="10986655" cy="5043055"/>
          </a:xfrm>
          <a:prstGeom prst="rect">
            <a:avLst/>
          </a:prstGeom>
        </p:spPr>
      </p:pic>
      <p:sp>
        <p:nvSpPr>
          <p:cNvPr id="4" name="TextBox 3"/>
          <p:cNvSpPr txBox="1"/>
          <p:nvPr/>
        </p:nvSpPr>
        <p:spPr>
          <a:xfrm>
            <a:off x="2341418" y="5555673"/>
            <a:ext cx="7980219" cy="707886"/>
          </a:xfrm>
          <a:prstGeom prst="rect">
            <a:avLst/>
          </a:prstGeom>
          <a:noFill/>
        </p:spPr>
        <p:txBody>
          <a:bodyPr wrap="square" rtlCol="0">
            <a:spAutoFit/>
          </a:bodyPr>
          <a:lstStyle/>
          <a:p>
            <a:pPr algn="ctr"/>
            <a:r>
              <a:rPr lang="bn-BD" sz="4000" dirty="0" smtClean="0">
                <a:solidFill>
                  <a:schemeClr val="accent3">
                    <a:lumMod val="75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accent3">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20386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254</TotalTime>
  <Words>549</Words>
  <Application>Microsoft Office PowerPoint</Application>
  <PresentationFormat>Widescreen</PresentationFormat>
  <Paragraphs>73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Garamond</vt:lpstr>
      <vt:lpstr>NikoshBAN</vt:lpstr>
      <vt:lpstr>Vrinda</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78L6N72</cp:lastModifiedBy>
  <cp:revision>71</cp:revision>
  <dcterms:created xsi:type="dcterms:W3CDTF">2019-09-13T13:44:43Z</dcterms:created>
  <dcterms:modified xsi:type="dcterms:W3CDTF">2020-01-08T18:36:28Z</dcterms:modified>
</cp:coreProperties>
</file>