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9" r:id="rId5"/>
    <p:sldId id="268" r:id="rId6"/>
    <p:sldId id="272" r:id="rId7"/>
    <p:sldId id="257" r:id="rId8"/>
    <p:sldId id="258" r:id="rId9"/>
    <p:sldId id="273" r:id="rId10"/>
    <p:sldId id="271" r:id="rId11"/>
    <p:sldId id="274" r:id="rId12"/>
    <p:sldId id="281" r:id="rId13"/>
    <p:sldId id="279" r:id="rId14"/>
    <p:sldId id="276" r:id="rId15"/>
    <p:sldId id="277" r:id="rId16"/>
    <p:sldId id="278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DC97-5529-42D5-9CA0-42FEF1F63B4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97FA-5B41-435A-8701-CAC781904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9718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ood morning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6200"/>
            <a:ext cx="4648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Listen to me and read after 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990600"/>
            <a:ext cx="9144000" cy="5732698"/>
            <a:chOff x="0" y="990600"/>
            <a:chExt cx="9144000" cy="5732698"/>
          </a:xfrm>
        </p:grpSpPr>
        <p:pic>
          <p:nvPicPr>
            <p:cNvPr id="4" name="Picture 3" descr="going-to-school-illustration-children-beautiful-colorful-30820259.jpg"/>
            <p:cNvPicPr>
              <a:picLocks noChangeAspect="1"/>
            </p:cNvPicPr>
            <p:nvPr/>
          </p:nvPicPr>
          <p:blipFill>
            <a:blip r:embed="rId2"/>
            <a:srcRect r="8676"/>
            <a:stretch>
              <a:fillRect/>
            </a:stretch>
          </p:blipFill>
          <p:spPr>
            <a:xfrm>
              <a:off x="0" y="990600"/>
              <a:ext cx="3962400" cy="573269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62400" y="1524000"/>
              <a:ext cx="518160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Farzana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Jamil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are from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Kushtia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They go to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Chachua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Government Primary School 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Farzana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is nine years old . She is in class 4 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Jamil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is seven years old . He is in class 2 . They like school and they are good students 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6140" y="0"/>
            <a:ext cx="8981660" cy="6172200"/>
            <a:chOff x="86140" y="0"/>
            <a:chExt cx="8981660" cy="6172200"/>
          </a:xfrm>
        </p:grpSpPr>
        <p:pic>
          <p:nvPicPr>
            <p:cNvPr id="11" name="Picture 10" descr="images0.jpg"/>
            <p:cNvPicPr>
              <a:picLocks noChangeAspect="1"/>
            </p:cNvPicPr>
            <p:nvPr/>
          </p:nvPicPr>
          <p:blipFill>
            <a:blip r:embed="rId2"/>
            <a:srcRect r="444" b="18222"/>
            <a:stretch>
              <a:fillRect/>
            </a:stretch>
          </p:blipFill>
          <p:spPr>
            <a:xfrm>
              <a:off x="86140" y="0"/>
              <a:ext cx="4333460" cy="617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24400" y="1143000"/>
              <a:ext cx="434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Farzana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Jamil’s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mother is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Rehana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Parvin.She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is 33 years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old.She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works at a hospital in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Kushtia.She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is a doctor. She takes care of many patients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everyday.She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likes her job very much.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006" y="1143000"/>
            <a:ext cx="9166006" cy="4724400"/>
            <a:chOff x="-22006" y="1143000"/>
            <a:chExt cx="9166006" cy="4724400"/>
          </a:xfrm>
        </p:grpSpPr>
        <p:pic>
          <p:nvPicPr>
            <p:cNvPr id="2" name="Picture 1" descr="index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006" y="1219200"/>
              <a:ext cx="4347670" cy="4648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876800" y="1143000"/>
              <a:ext cx="42672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Aziz Ahmed is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Farzana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and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Jamil’s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father.He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is a pilot of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Biman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Bangladesh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Airlines.He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flies to other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countries.He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travels to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India,Thailand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and China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often.He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loves to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travel.He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is 39 years old.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5943600" cy="5842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934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Open your book at 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886200" cy="2961560"/>
            <a:chOff x="0" y="76200"/>
            <a:chExt cx="3886200" cy="2961560"/>
          </a:xfrm>
        </p:grpSpPr>
        <p:pic>
          <p:nvPicPr>
            <p:cNvPr id="16" name="Picture 15" descr="Cfa-45KUsAAWni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5800"/>
              <a:ext cx="3886200" cy="235196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09600" y="76200"/>
              <a:ext cx="19050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Group reading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8800" y="87868"/>
            <a:ext cx="3505200" cy="2857072"/>
            <a:chOff x="5638800" y="164068"/>
            <a:chExt cx="3505200" cy="2857072"/>
          </a:xfrm>
        </p:grpSpPr>
        <p:pic>
          <p:nvPicPr>
            <p:cNvPr id="19" name="Picture 18" descr="Students-in-Classroom-Bangladesh-Educa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685800"/>
              <a:ext cx="3505200" cy="23353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05600" y="164068"/>
              <a:ext cx="1524000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/>
                </a:rPr>
                <a:t>Pair reading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71800" y="3886200"/>
            <a:ext cx="3543801" cy="2971800"/>
            <a:chOff x="2971800" y="3886200"/>
            <a:chExt cx="3543801" cy="2971800"/>
          </a:xfrm>
        </p:grpSpPr>
        <p:pic>
          <p:nvPicPr>
            <p:cNvPr id="22" name="Picture 21" descr="9952667345_94009fd2d4_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494312"/>
              <a:ext cx="3543801" cy="23636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57600" y="3886200"/>
              <a:ext cx="2133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/>
                </a:rPr>
                <a:t>Individual reading</a:t>
              </a:r>
              <a:endParaRPr lang="en-US" dirty="0"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sentence with the following words in group.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is done for you.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Good----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good student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Pilot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--------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Travel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------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Take care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40140"/>
            <a:ext cx="7315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 and complete the chart with information about the family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    One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done for you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2860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85800"/>
                <a:gridCol w="10668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Workplace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Farzana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Chachua</a:t>
                      </a:r>
                      <a:r>
                        <a:rPr lang="en-US" dirty="0" smtClean="0"/>
                        <a:t> G P 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Jamil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Rehana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Aziz Ahmed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38400"/>
            <a:ext cx="7543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a paragraph about your family individually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your exercise book.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200400"/>
          <a:ext cx="1187450" cy="490537"/>
        </p:xfrm>
        <a:graphic>
          <a:graphicData uri="http://schemas.openxmlformats.org/presentationml/2006/ole">
            <p:oleObj spid="_x0000_s2050" name="Packager Shell Object" showAsIcon="1" r:id="rId4" imgW="1187640" imgH="49104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Prepared by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Muhammad Jane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West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Rashidabad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Government primary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school.patiya,chittagong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Class:4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Duration:40 minutes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0475" y="3182938"/>
          <a:ext cx="1541463" cy="490537"/>
        </p:xfrm>
        <a:graphic>
          <a:graphicData uri="http://schemas.openxmlformats.org/presentationml/2006/ole">
            <p:oleObj spid="_x0000_s1026" name="Packager Shell Object" showAsIcon="1" r:id="rId3" imgW="154116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578267" y="2959269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Mental Preparation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367134" y="243393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Ackowledge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70866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many people in you family?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your father?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your mother?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any brother or sister?</a:t>
            </a:r>
          </a:p>
          <a:p>
            <a:endParaRPr lang="en-US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5181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picture of the family.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Unit 3 Family 1-2.JPG"/>
          <p:cNvPicPr>
            <a:picLocks noChangeAspect="1"/>
          </p:cNvPicPr>
          <p:nvPr/>
        </p:nvPicPr>
        <p:blipFill>
          <a:blip r:embed="rId2"/>
          <a:srcRect l="1667" t="12940" r="2500" b="8308"/>
          <a:stretch>
            <a:fillRect/>
          </a:stretch>
        </p:blipFill>
        <p:spPr>
          <a:xfrm>
            <a:off x="0" y="685800"/>
            <a:ext cx="9143999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many people are in the family ? What do you think the people do?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are going to read today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  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Unit:03</a:t>
            </a:r>
            <a:endParaRPr lang="en-US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Lesson:1-2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no:06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289721" y="312048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Declaration of lesson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2433934" y="2891136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6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 the end of the </a:t>
            </a:r>
            <a:r>
              <a:rPr lang="en-US" sz="5400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lesson,the</a:t>
            </a:r>
            <a:r>
              <a:rPr lang="en-US" sz="5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students will be able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964353"/>
            <a:ext cx="8153400" cy="4524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Listening: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3.2.1 understand questions about family  about students.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3.4.1 understand statements made by teacher and students.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Speaking: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1.1.1 say words, phrases and sentences with proper sounds and stress.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1.1.2 say sentences with proper intonation.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Reading: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1.5.1  read words, phrases and sentences in the text with proper pronunciation, stress and intonation 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1.7.1  read paragraphs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,letters and other texts.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839200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New words-----              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Family,Hospital,Patients,Job,Pilot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Biman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,Travel.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 carefully and read after me.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87630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Family-People who live together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Hospital-An institution of serving sick people.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Patients-Sick people.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Job-Work.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Pilot-A person who drive a plane.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-Plane.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Travel-Going to see a place.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431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130</cp:revision>
  <dcterms:created xsi:type="dcterms:W3CDTF">2017-09-07T15:44:26Z</dcterms:created>
  <dcterms:modified xsi:type="dcterms:W3CDTF">2020-01-09T15:27:18Z</dcterms:modified>
</cp:coreProperties>
</file>