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60" r:id="rId4"/>
    <p:sldId id="262" r:id="rId5"/>
    <p:sldId id="263" r:id="rId6"/>
    <p:sldId id="261" r:id="rId7"/>
    <p:sldId id="264" r:id="rId8"/>
    <p:sldId id="277" r:id="rId9"/>
    <p:sldId id="265" r:id="rId10"/>
    <p:sldId id="283" r:id="rId11"/>
    <p:sldId id="267" r:id="rId12"/>
    <p:sldId id="278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3AB46-FEA5-4F3E-ADE7-5671A49AAAF3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2E83-FAFF-42BE-9358-8E5B14F08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8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2E83-FAFF-42BE-9358-8E5B14F08B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B846-DD9C-48D7-99E4-C19525E6377D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4D58-7258-4433-9263-0DBB49E8E2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gold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675" y="0"/>
            <a:ext cx="9718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62" y="1295400"/>
            <a:ext cx="8153400" cy="3276600"/>
          </a:xfrm>
        </p:spPr>
        <p:txBody>
          <a:bodyPr/>
          <a:lstStyle/>
          <a:p>
            <a:r>
              <a:rPr lang="bn-BD" sz="96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ফুলেল শুভেচ্ছা </a:t>
            </a:r>
            <a:endParaRPr lang="en-US" sz="96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84496"/>
            <a:ext cx="84582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bn-BD" sz="5400" b="1" dirty="0">
                <a:latin typeface="NikoshBAN" pitchFamily="2" charset="0"/>
                <a:ea typeface="+mj-ea"/>
                <a:cs typeface="NikoshBAN" pitchFamily="2" charset="0"/>
              </a:rPr>
              <a:t>বিসমিল্লাহির রাহমানির রাহিম </a:t>
            </a:r>
            <a:endParaRPr lang="en-US" sz="5400" b="1" dirty="0"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5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32753"/>
            <a:ext cx="5029200" cy="3350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45136" r="51000" b="23736"/>
          <a:stretch/>
        </p:blipFill>
        <p:spPr>
          <a:xfrm rot="10800000">
            <a:off x="2666236" y="146570"/>
            <a:ext cx="2483890" cy="1182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8" r="52000" b="-1362"/>
          <a:stretch/>
        </p:blipFill>
        <p:spPr>
          <a:xfrm rot="10800000">
            <a:off x="5273720" y="188795"/>
            <a:ext cx="2902312" cy="1284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" r="2500" b="3983"/>
          <a:stretch/>
        </p:blipFill>
        <p:spPr>
          <a:xfrm>
            <a:off x="3167789" y="5403661"/>
            <a:ext cx="2209800" cy="1529862"/>
          </a:xfrm>
          <a:prstGeom prst="rect">
            <a:avLst/>
          </a:prstGeom>
        </p:spPr>
      </p:pic>
      <p:sp>
        <p:nvSpPr>
          <p:cNvPr id="2" name="Snip Same Side Corner Rectangle 1"/>
          <p:cNvSpPr/>
          <p:nvPr/>
        </p:nvSpPr>
        <p:spPr>
          <a:xfrm>
            <a:off x="1342400" y="1575494"/>
            <a:ext cx="6611599" cy="3529906"/>
          </a:xfrm>
          <a:prstGeom prst="snip2SameRect">
            <a:avLst/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গঠন 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9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67 -0.00255 L 0.05122 0.09514 C -0.01962 0.11574 -0.05833 0.14699 -0.05833 0.17893 C -0.05833 0.21574 -0.01962 0.24514 0.05122 0.26551 L 0.36667 0.3641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389 0.03194 L -0.15122 -0.02315 C -0.079 -0.04746 -0.00313 -0.1581 -0.01563 -0.22338 L -0.0441 -0.36852 " pathEditMode="relative" rAng="20760000" ptsTypes="AA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0.05602 L -0.11424 0.05741 C -0.14705 0.05625 -0.16945 0.06922 -0.17639 0.09283 C -0.1842 0.11852 -0.17466 0.14746 -0.1507 0.17755 L -0.04584 0.31459 " pathEditMode="relative" rAng="1320000" ptsTypes="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581400"/>
            <a:ext cx="8839200" cy="152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521" y="381000"/>
            <a:ext cx="8531679" cy="2514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533400"/>
            <a:ext cx="7848600" cy="22098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99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4366" y="3429000"/>
            <a:ext cx="8686800" cy="2743200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tabLst>
                <a:tab pos="584200" algn="l"/>
              </a:tabLst>
            </a:pP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ব্যাংকের 		 ব্যাংকার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66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381000"/>
            <a:ext cx="8001000" cy="2667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4191000"/>
            <a:ext cx="7848600" cy="2209800"/>
          </a:xfrm>
          <a:prstGeom prst="round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62000" y="990600"/>
            <a:ext cx="7848600" cy="457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6800" y="1219200"/>
            <a:ext cx="7239000" cy="3962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মুকবুল হোসেন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লালবাগ রওশন আশ্রাফ উচ্চবিদ্যালয়</a:t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সদর দক্ষিণ, কুমিল্লা।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 ০১৭১৬-২৯২১৮২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muqbul.jannat@gmail.com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0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81000"/>
            <a:ext cx="7620000" cy="6096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bn-BD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bn-BD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bn-BD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96805"/>
            <a:ext cx="7391400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200" y="381000"/>
            <a:ext cx="3352800" cy="4343400"/>
            <a:chOff x="2438400" y="685800"/>
            <a:chExt cx="4038600" cy="5324475"/>
          </a:xfrm>
        </p:grpSpPr>
        <p:pic>
          <p:nvPicPr>
            <p:cNvPr id="15" name="Picture 14" descr="wb-suggests-janata-bank-to-cut-jobs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847725"/>
              <a:ext cx="3810000" cy="5162550"/>
            </a:xfrm>
            <a:prstGeom prst="rect">
              <a:avLst/>
            </a:prstGeom>
          </p:spPr>
        </p:pic>
        <p:pic>
          <p:nvPicPr>
            <p:cNvPr id="16" name="Picture 15" descr="logo007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8400" y="685800"/>
              <a:ext cx="1066800" cy="78232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352800" y="533400"/>
            <a:ext cx="2743200" cy="4191000"/>
            <a:chOff x="3810000" y="533400"/>
            <a:chExt cx="3124200" cy="4191000"/>
          </a:xfrm>
        </p:grpSpPr>
        <p:pic>
          <p:nvPicPr>
            <p:cNvPr id="18" name="Picture 17" descr="Sonali_Bank_headquart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0000" y="533400"/>
              <a:ext cx="3124200" cy="4191000"/>
            </a:xfrm>
            <a:prstGeom prst="rect">
              <a:avLst/>
            </a:prstGeom>
          </p:spPr>
        </p:pic>
        <p:pic>
          <p:nvPicPr>
            <p:cNvPr id="21" name="Picture 20" descr="sonali bank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0" y="3905250"/>
              <a:ext cx="3124200" cy="819150"/>
            </a:xfrm>
            <a:prstGeom prst="rect">
              <a:avLst/>
            </a:prstGeom>
          </p:spPr>
        </p:pic>
      </p:grpSp>
      <p:pic>
        <p:nvPicPr>
          <p:cNvPr id="22" name="Picture 21" descr="rupali-bank-300x29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33401"/>
            <a:ext cx="3048000" cy="4267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752600"/>
            <a:ext cx="8686800" cy="3231654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0" y="76200"/>
            <a:ext cx="9149720" cy="6781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0"/>
            <a:ext cx="80010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2819400"/>
            <a:ext cx="8077200" cy="762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3962400"/>
            <a:ext cx="8077200" cy="7620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5105400"/>
            <a:ext cx="8077200" cy="762000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" y="5493603"/>
            <a:ext cx="8661848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4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24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81000"/>
            <a:ext cx="4343400" cy="4913531"/>
            <a:chOff x="0" y="381000"/>
            <a:chExt cx="4343400" cy="49135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" name="Group 7"/>
            <p:cNvGrpSpPr/>
            <p:nvPr/>
          </p:nvGrpSpPr>
          <p:grpSpPr>
            <a:xfrm>
              <a:off x="0" y="381000"/>
              <a:ext cx="4343400" cy="4913531"/>
              <a:chOff x="0" y="381000"/>
              <a:chExt cx="4343400" cy="4913531"/>
            </a:xfrm>
          </p:grpSpPr>
          <p:pic>
            <p:nvPicPr>
              <p:cNvPr id="4" name="Picture 3" descr="rupali-bank-300x295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81000"/>
                <a:ext cx="4343400" cy="404622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62000" y="4648200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বাণিজ্যিক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ব্যাংক</a:t>
                </a:r>
                <a:endParaRPr lang="en-US" dirty="0"/>
              </a:p>
            </p:txBody>
          </p:sp>
        </p:grpSp>
        <p:sp>
          <p:nvSpPr>
            <p:cNvPr id="14" name="Up Arrow 13"/>
            <p:cNvSpPr/>
            <p:nvPr/>
          </p:nvSpPr>
          <p:spPr>
            <a:xfrm flipH="1">
              <a:off x="2057400" y="4419600"/>
              <a:ext cx="152400" cy="381000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43400" y="381000"/>
            <a:ext cx="4800600" cy="4953000"/>
            <a:chOff x="4419600" y="381000"/>
            <a:chExt cx="4648200" cy="4953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4" descr="Bangladesh Bank 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381000"/>
              <a:ext cx="4648200" cy="39624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876800" y="714828"/>
              <a:ext cx="3200400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4687669"/>
              <a:ext cx="31242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কেন্দ্রীয়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dirty="0"/>
            </a:p>
          </p:txBody>
        </p:sp>
        <p:sp>
          <p:nvSpPr>
            <p:cNvPr id="22" name="Up Arrow 21"/>
            <p:cNvSpPr/>
            <p:nvPr/>
          </p:nvSpPr>
          <p:spPr>
            <a:xfrm flipH="1">
              <a:off x="6553200" y="4419600"/>
              <a:ext cx="152400" cy="38100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0600" y="5334000"/>
            <a:ext cx="7391400" cy="11079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7225"/>
            <a:ext cx="822960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5" y="657225"/>
            <a:ext cx="8235950" cy="422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352800"/>
            <a:ext cx="6096000" cy="92333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204"/>
            <a:ext cx="8382000" cy="6675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113</Words>
  <Application>Microsoft Office PowerPoint</Application>
  <PresentationFormat>On-screen Show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সবাইকে ফুলেল শুভেচ্ছা </vt:lpstr>
      <vt:lpstr>               মোঃ মুকবুল হোসেন                               সহকারী শিক্ষক         লালবাগ রওশন আশ্রাফ উচ্চবিদ্যালয়                  কুমিল্লা সদর দক্ষিণ, কুমিল্লা। মোবাইলঃ ০১৭১৬-২৯২১৮২ ইমেইলঃ muqbul.jannat@gmail.com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</dc:creator>
  <cp:lastModifiedBy>Lalbag</cp:lastModifiedBy>
  <cp:revision>130</cp:revision>
  <dcterms:created xsi:type="dcterms:W3CDTF">2013-03-24T09:01:06Z</dcterms:created>
  <dcterms:modified xsi:type="dcterms:W3CDTF">2020-01-09T05:24:55Z</dcterms:modified>
</cp:coreProperties>
</file>