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89" r:id="rId3"/>
    <p:sldId id="262" r:id="rId4"/>
    <p:sldId id="323" r:id="rId5"/>
    <p:sldId id="302" r:id="rId6"/>
    <p:sldId id="325" r:id="rId7"/>
    <p:sldId id="326" r:id="rId8"/>
    <p:sldId id="332" r:id="rId9"/>
    <p:sldId id="331" r:id="rId10"/>
    <p:sldId id="329" r:id="rId11"/>
    <p:sldId id="344" r:id="rId12"/>
    <p:sldId id="345" r:id="rId13"/>
    <p:sldId id="333" r:id="rId14"/>
    <p:sldId id="346" r:id="rId15"/>
    <p:sldId id="347" r:id="rId16"/>
    <p:sldId id="348" r:id="rId17"/>
    <p:sldId id="335" r:id="rId18"/>
    <p:sldId id="270" r:id="rId19"/>
    <p:sldId id="285" r:id="rId20"/>
    <p:sldId id="297" r:id="rId21"/>
    <p:sldId id="321" r:id="rId22"/>
    <p:sldId id="316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3" autoAdjust="0"/>
    <p:restoredTop sz="99183" autoAdjust="0"/>
  </p:normalViewPr>
  <p:slideViewPr>
    <p:cSldViewPr>
      <p:cViewPr>
        <p:scale>
          <a:sx n="46" d="100"/>
          <a:sy n="46" d="100"/>
        </p:scale>
        <p:origin x="-62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1674"/>
    </p:cViewPr>
  </p:sorterViewPr>
  <p:notesViewPr>
    <p:cSldViewPr>
      <p:cViewPr varScale="1">
        <p:scale>
          <a:sx n="35" d="100"/>
          <a:sy n="35" d="100"/>
        </p:scale>
        <p:origin x="-163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80EE0-BED3-413E-8366-877360303947}" type="doc">
      <dgm:prSet loTypeId="urn:microsoft.com/office/officeart/2005/8/layout/radial1" loCatId="cycle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34169FD-BBAE-46F0-9D9A-FAE28C2F05B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E965BC-3090-473C-BDA3-C8EDE409EBBA}" type="par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E4D9C3-EB6B-4E18-AACA-5C8DD279C043}" type="sib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2801A2-FC62-41F4-9F67-F8F88B578A1A}">
      <dgm:prSet phldrT="[Text]" custT="1"/>
      <dgm:spPr/>
      <dgm:t>
        <a:bodyPr/>
        <a:lstStyle/>
        <a:p>
          <a:r>
            <a:rPr lang="en-US" sz="48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48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CB65D0-1D7A-470D-BEA3-46807F001DCD}" type="parTrans" cxnId="{D3C2DA10-ACC7-40EA-9C7F-77D2E1F242C8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C5BDB6-DDE3-48E5-9DD4-F820D55A326F}" type="sibTrans" cxnId="{D3C2DA10-ACC7-40EA-9C7F-77D2E1F242C8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BA2D89-7EE7-411F-BED9-40B42EC2C165}">
      <dgm:prSet phldrT="[Text]"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16ABAC-C1C2-4F4D-87BA-985D9D17569F}" type="parTrans" cxnId="{59F5C61D-6C8D-4D29-8D70-FE336FA3723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3B2EB-B45D-4D01-8870-EC335CB3FEC3}" type="sibTrans" cxnId="{59F5C61D-6C8D-4D29-8D70-FE336FA3723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43E3F9-993A-40F2-820A-E4AC01C9A458}">
      <dgm:prSet phldrT="[Text]"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FC183-A897-410B-88F9-25CA3945D6D8}" type="parTrans" cxnId="{3803D700-072F-4DD5-84E0-C3746C9C431D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107A3B-326F-415B-BF04-65F4207C09F0}" type="sibTrans" cxnId="{3803D700-072F-4DD5-84E0-C3746C9C431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CD5E46-1EEE-485C-A8B1-4C1E462994FE}">
      <dgm:prSet phldrT="[Text]"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0346E-B575-4D69-9C76-9293A1C01E88}" type="parTrans" cxnId="{337C59EF-5497-407A-8F30-270710074C0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4080D-B4A3-4F72-A17D-B4F324D77E6F}" type="sibTrans" cxnId="{337C59EF-5497-407A-8F30-270710074C0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23271-CE5F-474E-8331-633C4A964CC2}">
      <dgm:prSet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63DC40-28EB-48C6-9724-06247990ACDD}" type="parTrans" cxnId="{3ADF637F-FC71-4609-9062-C3C99A8D10B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9F8079-62DC-45A0-8C2B-32641DFEF07C}" type="sibTrans" cxnId="{3ADF637F-FC71-4609-9062-C3C99A8D10B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8B7286-EF5F-44F6-9747-03B77C677FAD}">
      <dgm:prSet custT="1"/>
      <dgm:spPr>
        <a:solidFill>
          <a:srgbClr val="800000"/>
        </a:solidFill>
      </dgm:spPr>
      <dgm:t>
        <a:bodyPr/>
        <a:lstStyle/>
        <a:p>
          <a:r>
            <a:rPr lang="en-US" sz="36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36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D0FF71-7906-4A0D-A99B-B9704B30186B}" type="parTrans" cxnId="{5A907C0D-6353-42B5-97B0-41FD6055F81E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79BCB-3F0D-455E-AEAB-DE3730E1452E}" type="sibTrans" cxnId="{5A907C0D-6353-42B5-97B0-41FD6055F81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5FF945-32C7-4C95-94CC-617C9356C0A1}">
      <dgm:prSet custT="1"/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৪২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BF02D3-2C23-4EE5-80E1-5E10BE2551B9}" type="parTrans" cxnId="{1F95BE6A-43B6-4DC9-924C-8D7A9B721560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56FE37-791E-46EE-B0E6-C1A3B9A8CA6B}" type="sibTrans" cxnId="{1F95BE6A-43B6-4DC9-924C-8D7A9B721560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48F7B-8F00-4F95-8CCE-ACE8D17F1779}">
      <dgm:prSet custT="1"/>
      <dgm:spPr/>
      <dgm:t>
        <a:bodyPr/>
        <a:lstStyle/>
        <a:p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06CF2-20AE-4D8B-A237-DB2987FDF6DD}" type="parTrans" cxnId="{08C8372C-DF0A-4219-A16D-AF38F9B8809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B85E56-147B-4ABB-947D-A3832B2CB83B}" type="sibTrans" cxnId="{08C8372C-DF0A-4219-A16D-AF38F9B8809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E6BD3B-20C3-4329-B360-5AD463ABEDCF}" type="pres">
      <dgm:prSet presAssocID="{6E180EE0-BED3-413E-8366-8773603039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540956-A092-4C3F-8C61-FC9D1A7F14E5}" type="pres">
      <dgm:prSet presAssocID="{534169FD-BBAE-46F0-9D9A-FAE28C2F05B9}" presName="centerShape" presStyleLbl="node0" presStyleIdx="0" presStyleCnt="1" custScaleX="176067" custScaleY="168667"/>
      <dgm:spPr/>
      <dgm:t>
        <a:bodyPr/>
        <a:lstStyle/>
        <a:p>
          <a:endParaRPr lang="en-US"/>
        </a:p>
      </dgm:t>
    </dgm:pt>
    <dgm:pt modelId="{803679EE-5255-4870-A059-77CC6E11666C}" type="pres">
      <dgm:prSet presAssocID="{47CB65D0-1D7A-470D-BEA3-46807F001DCD}" presName="Name9" presStyleLbl="parChTrans1D2" presStyleIdx="0" presStyleCnt="8"/>
      <dgm:spPr/>
      <dgm:t>
        <a:bodyPr/>
        <a:lstStyle/>
        <a:p>
          <a:endParaRPr lang="en-US"/>
        </a:p>
      </dgm:t>
    </dgm:pt>
    <dgm:pt modelId="{915CAE6C-AAA9-4014-87C7-F1E4755F6E5C}" type="pres">
      <dgm:prSet presAssocID="{47CB65D0-1D7A-470D-BEA3-46807F001DCD}" presName="connTx" presStyleLbl="parChTrans1D2" presStyleIdx="0" presStyleCnt="8"/>
      <dgm:spPr/>
      <dgm:t>
        <a:bodyPr/>
        <a:lstStyle/>
        <a:p>
          <a:endParaRPr lang="en-US"/>
        </a:p>
      </dgm:t>
    </dgm:pt>
    <dgm:pt modelId="{5EF08ECA-C237-4FD8-A298-115EF21F5933}" type="pres">
      <dgm:prSet presAssocID="{642801A2-FC62-41F4-9F67-F8F88B578A1A}" presName="node" presStyleLbl="node1" presStyleIdx="0" presStyleCnt="8" custScaleX="118436" custScaleY="12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2820F-2F2E-4964-8F13-4C8D160F01CA}" type="pres">
      <dgm:prSet presAssocID="{6A16ABAC-C1C2-4F4D-87BA-985D9D17569F}" presName="Name9" presStyleLbl="parChTrans1D2" presStyleIdx="1" presStyleCnt="8"/>
      <dgm:spPr/>
      <dgm:t>
        <a:bodyPr/>
        <a:lstStyle/>
        <a:p>
          <a:endParaRPr lang="en-US"/>
        </a:p>
      </dgm:t>
    </dgm:pt>
    <dgm:pt modelId="{E13989D1-DAFD-4FB0-B58A-ED336F558447}" type="pres">
      <dgm:prSet presAssocID="{6A16ABAC-C1C2-4F4D-87BA-985D9D17569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48FF0CE-84A5-448E-ADDC-AD9A4F30B117}" type="pres">
      <dgm:prSet presAssocID="{40BA2D89-7EE7-411F-BED9-40B42EC2C165}" presName="node" presStyleLbl="node1" presStyleIdx="1" presStyleCnt="8" custScaleX="135728" custScaleY="12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0FF25-C17E-42C4-A292-77EBF6830D36}" type="pres">
      <dgm:prSet presAssocID="{4963DC40-28EB-48C6-9724-06247990ACDD}" presName="Name9" presStyleLbl="parChTrans1D2" presStyleIdx="2" presStyleCnt="8"/>
      <dgm:spPr/>
      <dgm:t>
        <a:bodyPr/>
        <a:lstStyle/>
        <a:p>
          <a:endParaRPr lang="en-US"/>
        </a:p>
      </dgm:t>
    </dgm:pt>
    <dgm:pt modelId="{CFCD4B59-F6C1-448E-9935-89BDE0A65FA3}" type="pres">
      <dgm:prSet presAssocID="{4963DC40-28EB-48C6-9724-06247990ACD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8B7CE058-D641-44C5-BD61-88C6D4154AB4}" type="pres">
      <dgm:prSet presAssocID="{8BE23271-CE5F-474E-8331-633C4A964CC2}" presName="node" presStyleLbl="node1" presStyleIdx="2" presStyleCnt="8" custScaleX="122779" custScaleY="112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6533F-E25E-4900-84F3-0267434CB6E6}" type="pres">
      <dgm:prSet presAssocID="{FB0FC183-A897-410B-88F9-25CA3945D6D8}" presName="Name9" presStyleLbl="parChTrans1D2" presStyleIdx="3" presStyleCnt="8"/>
      <dgm:spPr/>
      <dgm:t>
        <a:bodyPr/>
        <a:lstStyle/>
        <a:p>
          <a:endParaRPr lang="en-US"/>
        </a:p>
      </dgm:t>
    </dgm:pt>
    <dgm:pt modelId="{A1AD8FA6-0A09-43AC-A86D-5A4E591C7077}" type="pres">
      <dgm:prSet presAssocID="{FB0FC183-A897-410B-88F9-25CA3945D6D8}" presName="connTx" presStyleLbl="parChTrans1D2" presStyleIdx="3" presStyleCnt="8"/>
      <dgm:spPr/>
      <dgm:t>
        <a:bodyPr/>
        <a:lstStyle/>
        <a:p>
          <a:endParaRPr lang="en-US"/>
        </a:p>
      </dgm:t>
    </dgm:pt>
    <dgm:pt modelId="{E70A23EC-3AE1-4DC3-949B-4A47764A94C3}" type="pres">
      <dgm:prSet presAssocID="{9A43E3F9-993A-40F2-820A-E4AC01C9A458}" presName="node" presStyleLbl="node1" presStyleIdx="3" presStyleCnt="8" custScaleX="117493" custScaleY="11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0A06C-934E-47E4-9ACA-65D70DA4B281}" type="pres">
      <dgm:prSet presAssocID="{ED90346E-B575-4D69-9C76-9293A1C01E88}" presName="Name9" presStyleLbl="parChTrans1D2" presStyleIdx="4" presStyleCnt="8"/>
      <dgm:spPr/>
      <dgm:t>
        <a:bodyPr/>
        <a:lstStyle/>
        <a:p>
          <a:endParaRPr lang="en-US"/>
        </a:p>
      </dgm:t>
    </dgm:pt>
    <dgm:pt modelId="{3FD922B0-A6FC-4D1C-A7D6-5A6EA0E75744}" type="pres">
      <dgm:prSet presAssocID="{ED90346E-B575-4D69-9C76-9293A1C01E88}" presName="connTx" presStyleLbl="parChTrans1D2" presStyleIdx="4" presStyleCnt="8"/>
      <dgm:spPr/>
      <dgm:t>
        <a:bodyPr/>
        <a:lstStyle/>
        <a:p>
          <a:endParaRPr lang="en-US"/>
        </a:p>
      </dgm:t>
    </dgm:pt>
    <dgm:pt modelId="{D3784D62-8435-4A9E-8C63-2F6CB97A7FC3}" type="pres">
      <dgm:prSet presAssocID="{8DCD5E46-1EEE-485C-A8B1-4C1E462994FE}" presName="node" presStyleLbl="node1" presStyleIdx="4" presStyleCnt="8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29DF6-B830-4C3F-9B85-5757804E2C2B}" type="pres">
      <dgm:prSet presAssocID="{EAD0FF71-7906-4A0D-A99B-B9704B30186B}" presName="Name9" presStyleLbl="parChTrans1D2" presStyleIdx="5" presStyleCnt="8"/>
      <dgm:spPr/>
      <dgm:t>
        <a:bodyPr/>
        <a:lstStyle/>
        <a:p>
          <a:endParaRPr lang="en-US"/>
        </a:p>
      </dgm:t>
    </dgm:pt>
    <dgm:pt modelId="{3F9434EA-F372-4759-8C60-7C6B49C6B148}" type="pres">
      <dgm:prSet presAssocID="{EAD0FF71-7906-4A0D-A99B-B9704B30186B}" presName="connTx" presStyleLbl="parChTrans1D2" presStyleIdx="5" presStyleCnt="8"/>
      <dgm:spPr/>
      <dgm:t>
        <a:bodyPr/>
        <a:lstStyle/>
        <a:p>
          <a:endParaRPr lang="en-US"/>
        </a:p>
      </dgm:t>
    </dgm:pt>
    <dgm:pt modelId="{20AB6E6F-7279-4443-A2EB-4DA6BCCBB882}" type="pres">
      <dgm:prSet presAssocID="{088B7286-EF5F-44F6-9747-03B77C677FAD}" presName="node" presStyleLbl="node1" presStyleIdx="5" presStyleCnt="8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8A638-A2FC-45E7-96BF-30E46BAC5720}" type="pres">
      <dgm:prSet presAssocID="{58BF02D3-2C23-4EE5-80E1-5E10BE2551B9}" presName="Name9" presStyleLbl="parChTrans1D2" presStyleIdx="6" presStyleCnt="8"/>
      <dgm:spPr/>
      <dgm:t>
        <a:bodyPr/>
        <a:lstStyle/>
        <a:p>
          <a:endParaRPr lang="en-US"/>
        </a:p>
      </dgm:t>
    </dgm:pt>
    <dgm:pt modelId="{44D9407A-4356-4CA7-B652-09E20E98FAA9}" type="pres">
      <dgm:prSet presAssocID="{58BF02D3-2C23-4EE5-80E1-5E10BE2551B9}" presName="connTx" presStyleLbl="parChTrans1D2" presStyleIdx="6" presStyleCnt="8"/>
      <dgm:spPr/>
      <dgm:t>
        <a:bodyPr/>
        <a:lstStyle/>
        <a:p>
          <a:endParaRPr lang="en-US"/>
        </a:p>
      </dgm:t>
    </dgm:pt>
    <dgm:pt modelId="{B5790094-0FD3-40BB-B7A2-700AEBB9880B}" type="pres">
      <dgm:prSet presAssocID="{715FF945-32C7-4C95-94CC-617C9356C0A1}" presName="node" presStyleLbl="node1" presStyleIdx="6" presStyleCnt="8" custScaleX="146405" custScaleY="123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A128-533A-4D6E-8D95-EA0465FD0AC6}" type="pres">
      <dgm:prSet presAssocID="{8EE06CF2-20AE-4D8B-A237-DB2987FDF6DD}" presName="Name9" presStyleLbl="parChTrans1D2" presStyleIdx="7" presStyleCnt="8"/>
      <dgm:spPr/>
      <dgm:t>
        <a:bodyPr/>
        <a:lstStyle/>
        <a:p>
          <a:endParaRPr lang="en-US"/>
        </a:p>
      </dgm:t>
    </dgm:pt>
    <dgm:pt modelId="{49EF9DF4-2DE9-4365-A360-8465B7397097}" type="pres">
      <dgm:prSet presAssocID="{8EE06CF2-20AE-4D8B-A237-DB2987FDF6DD}" presName="connTx" presStyleLbl="parChTrans1D2" presStyleIdx="7" presStyleCnt="8"/>
      <dgm:spPr/>
      <dgm:t>
        <a:bodyPr/>
        <a:lstStyle/>
        <a:p>
          <a:endParaRPr lang="en-US"/>
        </a:p>
      </dgm:t>
    </dgm:pt>
    <dgm:pt modelId="{C618A2DF-68AC-4C35-92DC-5A127327736B}" type="pres">
      <dgm:prSet presAssocID="{47A48F7B-8F00-4F95-8CCE-ACE8D17F1779}" presName="node" presStyleLbl="node1" presStyleIdx="7" presStyleCnt="8" custScaleX="136447" custScaleY="133529" custRadScaleRad="125173" custRadScaleInc="-16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A772B8-4541-431F-95B4-BE742DE02F93}" type="presOf" srcId="{6E180EE0-BED3-413E-8366-877360303947}" destId="{CBE6BD3B-20C3-4329-B360-5AD463ABEDCF}" srcOrd="0" destOrd="0" presId="urn:microsoft.com/office/officeart/2005/8/layout/radial1"/>
    <dgm:cxn modelId="{337C59EF-5497-407A-8F30-270710074C01}" srcId="{534169FD-BBAE-46F0-9D9A-FAE28C2F05B9}" destId="{8DCD5E46-1EEE-485C-A8B1-4C1E462994FE}" srcOrd="4" destOrd="0" parTransId="{ED90346E-B575-4D69-9C76-9293A1C01E88}" sibTransId="{8D64080D-B4A3-4F72-A17D-B4F324D77E6F}"/>
    <dgm:cxn modelId="{5EF7CCE7-3EA1-4E51-97BD-785806AAF51A}" type="presOf" srcId="{FB0FC183-A897-410B-88F9-25CA3945D6D8}" destId="{C9D6533F-E25E-4900-84F3-0267434CB6E6}" srcOrd="0" destOrd="0" presId="urn:microsoft.com/office/officeart/2005/8/layout/radial1"/>
    <dgm:cxn modelId="{5F3C6AFD-8ED0-4479-BAD2-F8B4A529DA57}" type="presOf" srcId="{642801A2-FC62-41F4-9F67-F8F88B578A1A}" destId="{5EF08ECA-C237-4FD8-A298-115EF21F5933}" srcOrd="0" destOrd="0" presId="urn:microsoft.com/office/officeart/2005/8/layout/radial1"/>
    <dgm:cxn modelId="{5A907C0D-6353-42B5-97B0-41FD6055F81E}" srcId="{534169FD-BBAE-46F0-9D9A-FAE28C2F05B9}" destId="{088B7286-EF5F-44F6-9747-03B77C677FAD}" srcOrd="5" destOrd="0" parTransId="{EAD0FF71-7906-4A0D-A99B-B9704B30186B}" sibTransId="{C5F79BCB-3F0D-455E-AEAB-DE3730E1452E}"/>
    <dgm:cxn modelId="{84D2DB5E-3146-4DDA-A475-F5F1BF6F24DF}" type="presOf" srcId="{8EE06CF2-20AE-4D8B-A237-DB2987FDF6DD}" destId="{F845A128-533A-4D6E-8D95-EA0465FD0AC6}" srcOrd="0" destOrd="0" presId="urn:microsoft.com/office/officeart/2005/8/layout/radial1"/>
    <dgm:cxn modelId="{2B7994FD-56D0-4E8A-AFCF-46D4F7A9EF2C}" type="presOf" srcId="{40BA2D89-7EE7-411F-BED9-40B42EC2C165}" destId="{148FF0CE-84A5-448E-ADDC-AD9A4F30B117}" srcOrd="0" destOrd="0" presId="urn:microsoft.com/office/officeart/2005/8/layout/radial1"/>
    <dgm:cxn modelId="{056B9338-E085-43D8-A05B-6A1BDCE61290}" type="presOf" srcId="{715FF945-32C7-4C95-94CC-617C9356C0A1}" destId="{B5790094-0FD3-40BB-B7A2-700AEBB9880B}" srcOrd="0" destOrd="0" presId="urn:microsoft.com/office/officeart/2005/8/layout/radial1"/>
    <dgm:cxn modelId="{5D86B49E-63D0-4BE9-8163-0978CBBD1E02}" type="presOf" srcId="{ED90346E-B575-4D69-9C76-9293A1C01E88}" destId="{3FD922B0-A6FC-4D1C-A7D6-5A6EA0E75744}" srcOrd="1" destOrd="0" presId="urn:microsoft.com/office/officeart/2005/8/layout/radial1"/>
    <dgm:cxn modelId="{17E590F9-3CC3-47E2-A5FD-7AE414CB80BD}" srcId="{6E180EE0-BED3-413E-8366-877360303947}" destId="{534169FD-BBAE-46F0-9D9A-FAE28C2F05B9}" srcOrd="0" destOrd="0" parTransId="{FEE965BC-3090-473C-BDA3-C8EDE409EBBA}" sibTransId="{EAE4D9C3-EB6B-4E18-AACA-5C8DD279C043}"/>
    <dgm:cxn modelId="{3ADF637F-FC71-4609-9062-C3C99A8D10B1}" srcId="{534169FD-BBAE-46F0-9D9A-FAE28C2F05B9}" destId="{8BE23271-CE5F-474E-8331-633C4A964CC2}" srcOrd="2" destOrd="0" parTransId="{4963DC40-28EB-48C6-9724-06247990ACDD}" sibTransId="{019F8079-62DC-45A0-8C2B-32641DFEF07C}"/>
    <dgm:cxn modelId="{8C0C0725-88FD-4E26-9586-D0EC16ED45DF}" type="presOf" srcId="{ED90346E-B575-4D69-9C76-9293A1C01E88}" destId="{70B0A06C-934E-47E4-9ACA-65D70DA4B281}" srcOrd="0" destOrd="0" presId="urn:microsoft.com/office/officeart/2005/8/layout/radial1"/>
    <dgm:cxn modelId="{802ED084-B338-4341-B522-E59849035634}" type="presOf" srcId="{58BF02D3-2C23-4EE5-80E1-5E10BE2551B9}" destId="{44D9407A-4356-4CA7-B652-09E20E98FAA9}" srcOrd="1" destOrd="0" presId="urn:microsoft.com/office/officeart/2005/8/layout/radial1"/>
    <dgm:cxn modelId="{65144247-35E7-4286-83DA-908882192B5A}" type="presOf" srcId="{47CB65D0-1D7A-470D-BEA3-46807F001DCD}" destId="{803679EE-5255-4870-A059-77CC6E11666C}" srcOrd="0" destOrd="0" presId="urn:microsoft.com/office/officeart/2005/8/layout/radial1"/>
    <dgm:cxn modelId="{08C8372C-DF0A-4219-A16D-AF38F9B8809F}" srcId="{534169FD-BBAE-46F0-9D9A-FAE28C2F05B9}" destId="{47A48F7B-8F00-4F95-8CCE-ACE8D17F1779}" srcOrd="7" destOrd="0" parTransId="{8EE06CF2-20AE-4D8B-A237-DB2987FDF6DD}" sibTransId="{E4B85E56-147B-4ABB-947D-A3832B2CB83B}"/>
    <dgm:cxn modelId="{78466348-FDDA-4F59-A2D9-320A2BED38FC}" type="presOf" srcId="{47A48F7B-8F00-4F95-8CCE-ACE8D17F1779}" destId="{C618A2DF-68AC-4C35-92DC-5A127327736B}" srcOrd="0" destOrd="0" presId="urn:microsoft.com/office/officeart/2005/8/layout/radial1"/>
    <dgm:cxn modelId="{FCDC5111-6985-4BB3-B027-2795B698E770}" type="presOf" srcId="{8EE06CF2-20AE-4D8B-A237-DB2987FDF6DD}" destId="{49EF9DF4-2DE9-4365-A360-8465B7397097}" srcOrd="1" destOrd="0" presId="urn:microsoft.com/office/officeart/2005/8/layout/radial1"/>
    <dgm:cxn modelId="{5C2D5C99-32BA-4C5F-BCFC-A041A92B8BF5}" type="presOf" srcId="{9A43E3F9-993A-40F2-820A-E4AC01C9A458}" destId="{E70A23EC-3AE1-4DC3-949B-4A47764A94C3}" srcOrd="0" destOrd="0" presId="urn:microsoft.com/office/officeart/2005/8/layout/radial1"/>
    <dgm:cxn modelId="{1F95BE6A-43B6-4DC9-924C-8D7A9B721560}" srcId="{534169FD-BBAE-46F0-9D9A-FAE28C2F05B9}" destId="{715FF945-32C7-4C95-94CC-617C9356C0A1}" srcOrd="6" destOrd="0" parTransId="{58BF02D3-2C23-4EE5-80E1-5E10BE2551B9}" sibTransId="{0C56FE37-791E-46EE-B0E6-C1A3B9A8CA6B}"/>
    <dgm:cxn modelId="{BC2746D5-A172-4560-91FA-DCB865A8033D}" type="presOf" srcId="{6A16ABAC-C1C2-4F4D-87BA-985D9D17569F}" destId="{E13989D1-DAFD-4FB0-B58A-ED336F558447}" srcOrd="1" destOrd="0" presId="urn:microsoft.com/office/officeart/2005/8/layout/radial1"/>
    <dgm:cxn modelId="{0101DE83-3B16-4F69-AF91-3D9C7AB5B2AB}" type="presOf" srcId="{4963DC40-28EB-48C6-9724-06247990ACDD}" destId="{0390FF25-C17E-42C4-A292-77EBF6830D36}" srcOrd="0" destOrd="0" presId="urn:microsoft.com/office/officeart/2005/8/layout/radial1"/>
    <dgm:cxn modelId="{3803D700-072F-4DD5-84E0-C3746C9C431D}" srcId="{534169FD-BBAE-46F0-9D9A-FAE28C2F05B9}" destId="{9A43E3F9-993A-40F2-820A-E4AC01C9A458}" srcOrd="3" destOrd="0" parTransId="{FB0FC183-A897-410B-88F9-25CA3945D6D8}" sibTransId="{AB107A3B-326F-415B-BF04-65F4207C09F0}"/>
    <dgm:cxn modelId="{2A94A9A1-3E97-4207-8038-89C5336EA7D3}" type="presOf" srcId="{FB0FC183-A897-410B-88F9-25CA3945D6D8}" destId="{A1AD8FA6-0A09-43AC-A86D-5A4E591C7077}" srcOrd="1" destOrd="0" presId="urn:microsoft.com/office/officeart/2005/8/layout/radial1"/>
    <dgm:cxn modelId="{DDFF65B5-F7EB-46DA-AED7-7915A5992FBA}" type="presOf" srcId="{47CB65D0-1D7A-470D-BEA3-46807F001DCD}" destId="{915CAE6C-AAA9-4014-87C7-F1E4755F6E5C}" srcOrd="1" destOrd="0" presId="urn:microsoft.com/office/officeart/2005/8/layout/radial1"/>
    <dgm:cxn modelId="{4FBF94B5-85C3-4132-8A5A-6B115AA3C52E}" type="presOf" srcId="{58BF02D3-2C23-4EE5-80E1-5E10BE2551B9}" destId="{8B08A638-A2FC-45E7-96BF-30E46BAC5720}" srcOrd="0" destOrd="0" presId="urn:microsoft.com/office/officeart/2005/8/layout/radial1"/>
    <dgm:cxn modelId="{D3C2DA10-ACC7-40EA-9C7F-77D2E1F242C8}" srcId="{534169FD-BBAE-46F0-9D9A-FAE28C2F05B9}" destId="{642801A2-FC62-41F4-9F67-F8F88B578A1A}" srcOrd="0" destOrd="0" parTransId="{47CB65D0-1D7A-470D-BEA3-46807F001DCD}" sibTransId="{37C5BDB6-DDE3-48E5-9DD4-F820D55A326F}"/>
    <dgm:cxn modelId="{31B8D797-E23F-451D-B9E1-C0A43738F89C}" type="presOf" srcId="{088B7286-EF5F-44F6-9747-03B77C677FAD}" destId="{20AB6E6F-7279-4443-A2EB-4DA6BCCBB882}" srcOrd="0" destOrd="0" presId="urn:microsoft.com/office/officeart/2005/8/layout/radial1"/>
    <dgm:cxn modelId="{20E08368-B37C-4B99-873C-AAF3CA9E7D59}" type="presOf" srcId="{8DCD5E46-1EEE-485C-A8B1-4C1E462994FE}" destId="{D3784D62-8435-4A9E-8C63-2F6CB97A7FC3}" srcOrd="0" destOrd="0" presId="urn:microsoft.com/office/officeart/2005/8/layout/radial1"/>
    <dgm:cxn modelId="{59F5C61D-6C8D-4D29-8D70-FE336FA3723F}" srcId="{534169FD-BBAE-46F0-9D9A-FAE28C2F05B9}" destId="{40BA2D89-7EE7-411F-BED9-40B42EC2C165}" srcOrd="1" destOrd="0" parTransId="{6A16ABAC-C1C2-4F4D-87BA-985D9D17569F}" sibTransId="{4143B2EB-B45D-4D01-8870-EC335CB3FEC3}"/>
    <dgm:cxn modelId="{28EA8709-CE4E-4735-82BB-B86F06644AB2}" type="presOf" srcId="{6A16ABAC-C1C2-4F4D-87BA-985D9D17569F}" destId="{B682820F-2F2E-4964-8F13-4C8D160F01CA}" srcOrd="0" destOrd="0" presId="urn:microsoft.com/office/officeart/2005/8/layout/radial1"/>
    <dgm:cxn modelId="{17BCC2A8-0613-484A-A5DE-3FAC793006BA}" type="presOf" srcId="{534169FD-BBAE-46F0-9D9A-FAE28C2F05B9}" destId="{3B540956-A092-4C3F-8C61-FC9D1A7F14E5}" srcOrd="0" destOrd="0" presId="urn:microsoft.com/office/officeart/2005/8/layout/radial1"/>
    <dgm:cxn modelId="{095E9EE2-E175-4A07-8E5E-48EBFD32CB7E}" type="presOf" srcId="{EAD0FF71-7906-4A0D-A99B-B9704B30186B}" destId="{3F9434EA-F372-4759-8C60-7C6B49C6B148}" srcOrd="1" destOrd="0" presId="urn:microsoft.com/office/officeart/2005/8/layout/radial1"/>
    <dgm:cxn modelId="{4C85BB2F-FE52-4134-A9FD-656757A12066}" type="presOf" srcId="{4963DC40-28EB-48C6-9724-06247990ACDD}" destId="{CFCD4B59-F6C1-448E-9935-89BDE0A65FA3}" srcOrd="1" destOrd="0" presId="urn:microsoft.com/office/officeart/2005/8/layout/radial1"/>
    <dgm:cxn modelId="{911E19C8-7C18-4122-A87C-815C47C6B7FB}" type="presOf" srcId="{EAD0FF71-7906-4A0D-A99B-B9704B30186B}" destId="{DB129DF6-B830-4C3F-9B85-5757804E2C2B}" srcOrd="0" destOrd="0" presId="urn:microsoft.com/office/officeart/2005/8/layout/radial1"/>
    <dgm:cxn modelId="{05AFDD9D-DAE6-4B85-BF2C-43904BEF3F4C}" type="presOf" srcId="{8BE23271-CE5F-474E-8331-633C4A964CC2}" destId="{8B7CE058-D641-44C5-BD61-88C6D4154AB4}" srcOrd="0" destOrd="0" presId="urn:microsoft.com/office/officeart/2005/8/layout/radial1"/>
    <dgm:cxn modelId="{CAF36571-E391-409F-B87A-7C49D695C471}" type="presParOf" srcId="{CBE6BD3B-20C3-4329-B360-5AD463ABEDCF}" destId="{3B540956-A092-4C3F-8C61-FC9D1A7F14E5}" srcOrd="0" destOrd="0" presId="urn:microsoft.com/office/officeart/2005/8/layout/radial1"/>
    <dgm:cxn modelId="{4CCF0191-D56E-4B8B-B5CE-368AFBF0416D}" type="presParOf" srcId="{CBE6BD3B-20C3-4329-B360-5AD463ABEDCF}" destId="{803679EE-5255-4870-A059-77CC6E11666C}" srcOrd="1" destOrd="0" presId="urn:microsoft.com/office/officeart/2005/8/layout/radial1"/>
    <dgm:cxn modelId="{44A816BE-B968-42D2-B58B-AF2AC0A04487}" type="presParOf" srcId="{803679EE-5255-4870-A059-77CC6E11666C}" destId="{915CAE6C-AAA9-4014-87C7-F1E4755F6E5C}" srcOrd="0" destOrd="0" presId="urn:microsoft.com/office/officeart/2005/8/layout/radial1"/>
    <dgm:cxn modelId="{6405120B-656E-4482-B2EE-35F37AAC5D9E}" type="presParOf" srcId="{CBE6BD3B-20C3-4329-B360-5AD463ABEDCF}" destId="{5EF08ECA-C237-4FD8-A298-115EF21F5933}" srcOrd="2" destOrd="0" presId="urn:microsoft.com/office/officeart/2005/8/layout/radial1"/>
    <dgm:cxn modelId="{7F196415-737D-446C-A4C5-53B6F78C103C}" type="presParOf" srcId="{CBE6BD3B-20C3-4329-B360-5AD463ABEDCF}" destId="{B682820F-2F2E-4964-8F13-4C8D160F01CA}" srcOrd="3" destOrd="0" presId="urn:microsoft.com/office/officeart/2005/8/layout/radial1"/>
    <dgm:cxn modelId="{E07D943F-00F4-46E9-B84D-D745CC7ECCE6}" type="presParOf" srcId="{B682820F-2F2E-4964-8F13-4C8D160F01CA}" destId="{E13989D1-DAFD-4FB0-B58A-ED336F558447}" srcOrd="0" destOrd="0" presId="urn:microsoft.com/office/officeart/2005/8/layout/radial1"/>
    <dgm:cxn modelId="{0B12C2C9-87DA-4230-AA44-93A3B4655134}" type="presParOf" srcId="{CBE6BD3B-20C3-4329-B360-5AD463ABEDCF}" destId="{148FF0CE-84A5-448E-ADDC-AD9A4F30B117}" srcOrd="4" destOrd="0" presId="urn:microsoft.com/office/officeart/2005/8/layout/radial1"/>
    <dgm:cxn modelId="{DE6F152D-899D-413F-ADBC-86E9E0A78FBD}" type="presParOf" srcId="{CBE6BD3B-20C3-4329-B360-5AD463ABEDCF}" destId="{0390FF25-C17E-42C4-A292-77EBF6830D36}" srcOrd="5" destOrd="0" presId="urn:microsoft.com/office/officeart/2005/8/layout/radial1"/>
    <dgm:cxn modelId="{5C096CAA-BE13-4C64-A86A-D1DE4C02A980}" type="presParOf" srcId="{0390FF25-C17E-42C4-A292-77EBF6830D36}" destId="{CFCD4B59-F6C1-448E-9935-89BDE0A65FA3}" srcOrd="0" destOrd="0" presId="urn:microsoft.com/office/officeart/2005/8/layout/radial1"/>
    <dgm:cxn modelId="{38A964D8-73EB-4405-BBA0-E4C422C56ED0}" type="presParOf" srcId="{CBE6BD3B-20C3-4329-B360-5AD463ABEDCF}" destId="{8B7CE058-D641-44C5-BD61-88C6D4154AB4}" srcOrd="6" destOrd="0" presId="urn:microsoft.com/office/officeart/2005/8/layout/radial1"/>
    <dgm:cxn modelId="{3CFC81AD-917C-4622-A8E6-5D8EFBE01ADB}" type="presParOf" srcId="{CBE6BD3B-20C3-4329-B360-5AD463ABEDCF}" destId="{C9D6533F-E25E-4900-84F3-0267434CB6E6}" srcOrd="7" destOrd="0" presId="urn:microsoft.com/office/officeart/2005/8/layout/radial1"/>
    <dgm:cxn modelId="{2D2AEBC4-1552-454B-AD75-F0CA83E84B4F}" type="presParOf" srcId="{C9D6533F-E25E-4900-84F3-0267434CB6E6}" destId="{A1AD8FA6-0A09-43AC-A86D-5A4E591C7077}" srcOrd="0" destOrd="0" presId="urn:microsoft.com/office/officeart/2005/8/layout/radial1"/>
    <dgm:cxn modelId="{AB8EEF2B-5B14-4FA3-B231-FA430DBA41B3}" type="presParOf" srcId="{CBE6BD3B-20C3-4329-B360-5AD463ABEDCF}" destId="{E70A23EC-3AE1-4DC3-949B-4A47764A94C3}" srcOrd="8" destOrd="0" presId="urn:microsoft.com/office/officeart/2005/8/layout/radial1"/>
    <dgm:cxn modelId="{31512FE1-9DCF-46A7-9F97-309C3D8E0106}" type="presParOf" srcId="{CBE6BD3B-20C3-4329-B360-5AD463ABEDCF}" destId="{70B0A06C-934E-47E4-9ACA-65D70DA4B281}" srcOrd="9" destOrd="0" presId="urn:microsoft.com/office/officeart/2005/8/layout/radial1"/>
    <dgm:cxn modelId="{9FEA63D5-FEFA-44AF-920D-215CFF91C873}" type="presParOf" srcId="{70B0A06C-934E-47E4-9ACA-65D70DA4B281}" destId="{3FD922B0-A6FC-4D1C-A7D6-5A6EA0E75744}" srcOrd="0" destOrd="0" presId="urn:microsoft.com/office/officeart/2005/8/layout/radial1"/>
    <dgm:cxn modelId="{CCED008A-620D-473F-B422-0178735C28CB}" type="presParOf" srcId="{CBE6BD3B-20C3-4329-B360-5AD463ABEDCF}" destId="{D3784D62-8435-4A9E-8C63-2F6CB97A7FC3}" srcOrd="10" destOrd="0" presId="urn:microsoft.com/office/officeart/2005/8/layout/radial1"/>
    <dgm:cxn modelId="{950FA95A-33BA-46CD-8080-78A4A0BF480C}" type="presParOf" srcId="{CBE6BD3B-20C3-4329-B360-5AD463ABEDCF}" destId="{DB129DF6-B830-4C3F-9B85-5757804E2C2B}" srcOrd="11" destOrd="0" presId="urn:microsoft.com/office/officeart/2005/8/layout/radial1"/>
    <dgm:cxn modelId="{4135FC64-ED0B-4A03-A381-EDE72FA8BFB3}" type="presParOf" srcId="{DB129DF6-B830-4C3F-9B85-5757804E2C2B}" destId="{3F9434EA-F372-4759-8C60-7C6B49C6B148}" srcOrd="0" destOrd="0" presId="urn:microsoft.com/office/officeart/2005/8/layout/radial1"/>
    <dgm:cxn modelId="{623F23FF-D2BE-4368-935A-1AE9C8032105}" type="presParOf" srcId="{CBE6BD3B-20C3-4329-B360-5AD463ABEDCF}" destId="{20AB6E6F-7279-4443-A2EB-4DA6BCCBB882}" srcOrd="12" destOrd="0" presId="urn:microsoft.com/office/officeart/2005/8/layout/radial1"/>
    <dgm:cxn modelId="{425A19DD-328C-455B-A9CF-5E5A487F524E}" type="presParOf" srcId="{CBE6BD3B-20C3-4329-B360-5AD463ABEDCF}" destId="{8B08A638-A2FC-45E7-96BF-30E46BAC5720}" srcOrd="13" destOrd="0" presId="urn:microsoft.com/office/officeart/2005/8/layout/radial1"/>
    <dgm:cxn modelId="{4726111F-D268-4140-B70A-1DF7565D47E3}" type="presParOf" srcId="{8B08A638-A2FC-45E7-96BF-30E46BAC5720}" destId="{44D9407A-4356-4CA7-B652-09E20E98FAA9}" srcOrd="0" destOrd="0" presId="urn:microsoft.com/office/officeart/2005/8/layout/radial1"/>
    <dgm:cxn modelId="{05A77896-B18B-4135-8CAA-53D33FA08A3F}" type="presParOf" srcId="{CBE6BD3B-20C3-4329-B360-5AD463ABEDCF}" destId="{B5790094-0FD3-40BB-B7A2-700AEBB9880B}" srcOrd="14" destOrd="0" presId="urn:microsoft.com/office/officeart/2005/8/layout/radial1"/>
    <dgm:cxn modelId="{D962FB43-7110-4DDF-BEA2-5F41249C7EE1}" type="presParOf" srcId="{CBE6BD3B-20C3-4329-B360-5AD463ABEDCF}" destId="{F845A128-533A-4D6E-8D95-EA0465FD0AC6}" srcOrd="15" destOrd="0" presId="urn:microsoft.com/office/officeart/2005/8/layout/radial1"/>
    <dgm:cxn modelId="{D488D2D8-699A-42D7-939F-9FBA377ABE7A}" type="presParOf" srcId="{F845A128-533A-4D6E-8D95-EA0465FD0AC6}" destId="{49EF9DF4-2DE9-4365-A360-8465B7397097}" srcOrd="0" destOrd="0" presId="urn:microsoft.com/office/officeart/2005/8/layout/radial1"/>
    <dgm:cxn modelId="{E5AF1B48-E291-4ADA-915A-0A07148A0B24}" type="presParOf" srcId="{CBE6BD3B-20C3-4329-B360-5AD463ABEDCF}" destId="{C618A2DF-68AC-4C35-92DC-5A127327736B}" srcOrd="16" destOrd="0" presId="urn:microsoft.com/office/officeart/2005/8/layout/radial1"/>
  </dgm:cxnLst>
  <dgm:bg/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67313-41AF-4BFB-A6C7-BE813566DBF9}" type="doc">
      <dgm:prSet loTypeId="urn:microsoft.com/office/officeart/2008/layout/RadialCluster" loCatId="cycle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C693F85-475B-4566-866C-A357C26FF5F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366998-3652-4224-91F2-F063AC74BF7D}" type="par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58C2D1-8968-4A69-B820-2224BA6F4887}" type="sib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BDA144-20AE-4642-9C78-7333B627B0F7}">
      <dgm:prSet phldrT="[Text]" custT="1"/>
      <dgm:spPr/>
      <dgm:t>
        <a:bodyPr/>
        <a:lstStyle/>
        <a:p>
          <a:r>
            <a:rPr lang="en-US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48C5D7-0C61-4852-BECA-AEC1E3C38EC4}" type="par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394ACA-259E-4367-82F4-5EFDDD4376F7}" type="sib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3F32C4-3E81-48D8-A562-95132CD3A7D6}">
      <dgm:prSet phldrT="[Text]" custT="1"/>
      <dgm:spPr>
        <a:solidFill>
          <a:srgbClr val="800000"/>
        </a:solidFill>
      </dgm:spPr>
      <dgm:t>
        <a:bodyPr/>
        <a:lstStyle/>
        <a:p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BCD93-78EF-4833-B10B-FF9C6001D0E6}" type="par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F421CC-3822-4F92-8D02-3942D6CD63DC}" type="sib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50DFCE-09B2-4DBC-9BA1-3CF44D662230}">
      <dgm:prSet phldrT="[Text]" custT="1"/>
      <dgm:spPr/>
      <dgm:t>
        <a:bodyPr/>
        <a:lstStyle/>
        <a:p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57995C-AD01-4CDB-8970-6A936178DC2B}" type="par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6200D5-7382-4290-8F9C-08FFA68389AD}" type="sib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331B3D-A3A3-409A-B3F5-37D6FCC9894E}">
      <dgm:prSet phldrT="[Text]" custT="1"/>
      <dgm:spPr>
        <a:solidFill>
          <a:srgbClr val="800000"/>
        </a:solidFill>
      </dgm:spPr>
      <dgm:t>
        <a:bodyPr/>
        <a:lstStyle/>
        <a:p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B8E57E-B680-4E08-8AE1-68D0EB095549}" type="par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F727FC-4EBB-4F96-B55C-B27800191269}" type="sib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D44732-B40C-47B8-B9E1-AD97060D68F9}">
      <dgm:prSet custT="1"/>
      <dgm:spPr/>
      <dgm:t>
        <a:bodyPr/>
        <a:lstStyle/>
        <a:p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BDC938-E0BB-4435-9148-6E50B06E8A38}" type="par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F5D53D-F0D6-4492-B22C-BAE6458156BC}" type="sib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970E8A-8BA1-4E1E-A905-1D2398698689}">
      <dgm:prSet custT="1"/>
      <dgm:spPr>
        <a:solidFill>
          <a:srgbClr val="800000"/>
        </a:solidFill>
      </dgm:spPr>
      <dgm:t>
        <a:bodyPr/>
        <a:lstStyle/>
        <a:p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BCE930-BE46-44B7-AC90-E6B5CE7E2EF0}" type="par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0FEF1A-8DDB-4274-8F93-A91BF3EB07C3}" type="sib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262C7A-F9CB-41AB-8015-BF539AB3822A}">
      <dgm:prSet custT="1"/>
      <dgm:spPr/>
      <dgm:t>
        <a:bodyPr/>
        <a:lstStyle/>
        <a:p>
          <a:r>
            <a:rPr lang="en-US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……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7CBBC7-2F4F-4EEC-AA52-A93D9878E008}" type="par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BDCF08-62D3-420A-A730-C3CDD8D72360}" type="sib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B4558D-3059-4228-AD3A-0A1768AEEA99}" type="pres">
      <dgm:prSet presAssocID="{BE467313-41AF-4BFB-A6C7-BE813566DB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4FDA92-B78C-42CC-9B9A-BB57A9BA9433}" type="pres">
      <dgm:prSet presAssocID="{4C693F85-475B-4566-866C-A357C26FF5FD}" presName="singleCycle" presStyleCnt="0"/>
      <dgm:spPr/>
    </dgm:pt>
    <dgm:pt modelId="{A889F5AB-BBED-4915-95C6-B252B10418CE}" type="pres">
      <dgm:prSet presAssocID="{4C693F85-475B-4566-866C-A357C26FF5FD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68A862F-B621-487B-98F5-C57EA4524ADC}" type="pres">
      <dgm:prSet presAssocID="{5648C5D7-0C61-4852-BECA-AEC1E3C38EC4}" presName="Name56" presStyleLbl="parChTrans1D2" presStyleIdx="0" presStyleCnt="7"/>
      <dgm:spPr/>
      <dgm:t>
        <a:bodyPr/>
        <a:lstStyle/>
        <a:p>
          <a:endParaRPr lang="en-US"/>
        </a:p>
      </dgm:t>
    </dgm:pt>
    <dgm:pt modelId="{3BEACC99-022D-4FBD-B93A-2F6CA3530692}" type="pres">
      <dgm:prSet presAssocID="{65BDA144-20AE-4642-9C78-7333B627B0F7}" presName="text0" presStyleLbl="node1" presStyleIdx="1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FC2F3-05C3-4CA1-B783-AABD256504FB}" type="pres">
      <dgm:prSet presAssocID="{8D6BCD93-78EF-4833-B10B-FF9C6001D0E6}" presName="Name56" presStyleLbl="parChTrans1D2" presStyleIdx="1" presStyleCnt="7"/>
      <dgm:spPr/>
      <dgm:t>
        <a:bodyPr/>
        <a:lstStyle/>
        <a:p>
          <a:endParaRPr lang="en-US"/>
        </a:p>
      </dgm:t>
    </dgm:pt>
    <dgm:pt modelId="{531FF243-D5A2-486B-9503-5F08E2DDE7AA}" type="pres">
      <dgm:prSet presAssocID="{163F32C4-3E81-48D8-A562-95132CD3A7D6}" presName="text0" presStyleLbl="node1" presStyleIdx="2" presStyleCnt="8" custScaleX="138214" custScaleY="108302" custRadScaleRad="87583" custRadScaleInc="-13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96052-93BE-4F06-BE61-E7F2158DD57D}" type="pres">
      <dgm:prSet presAssocID="{E357995C-AD01-4CDB-8970-6A936178DC2B}" presName="Name56" presStyleLbl="parChTrans1D2" presStyleIdx="2" presStyleCnt="7"/>
      <dgm:spPr/>
      <dgm:t>
        <a:bodyPr/>
        <a:lstStyle/>
        <a:p>
          <a:endParaRPr lang="en-US"/>
        </a:p>
      </dgm:t>
    </dgm:pt>
    <dgm:pt modelId="{E70E3929-9480-40E7-A34D-348058D1C7C0}" type="pres">
      <dgm:prSet presAssocID="{0850DFCE-09B2-4DBC-9BA1-3CF44D662230}" presName="text0" presStyleLbl="node1" presStyleIdx="3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90720-BA48-4A93-8677-D2C223D7BD58}" type="pres">
      <dgm:prSet presAssocID="{84B8E57E-B680-4E08-8AE1-68D0EB09554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A65F02CA-42B9-44D3-A037-A6A0B5E73594}" type="pres">
      <dgm:prSet presAssocID="{F7331B3D-A3A3-409A-B3F5-37D6FCC9894E}" presName="text0" presStyleLbl="node1" presStyleIdx="4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E7C83-25DC-458C-84B8-07F6351F1F39}" type="pres">
      <dgm:prSet presAssocID="{C9BDC938-E0BB-4435-9148-6E50B06E8A38}" presName="Name56" presStyleLbl="parChTrans1D2" presStyleIdx="4" presStyleCnt="7"/>
      <dgm:spPr/>
      <dgm:t>
        <a:bodyPr/>
        <a:lstStyle/>
        <a:p>
          <a:endParaRPr lang="en-US"/>
        </a:p>
      </dgm:t>
    </dgm:pt>
    <dgm:pt modelId="{FDDD89F8-F8EE-489B-AD25-FCDC500A4388}" type="pres">
      <dgm:prSet presAssocID="{7CD44732-B40C-47B8-B9E1-AD97060D68F9}" presName="text0" presStyleLbl="node1" presStyleIdx="5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EB4E6-8759-4D41-B0C1-2613481FA44B}" type="pres">
      <dgm:prSet presAssocID="{50BCE930-BE46-44B7-AC90-E6B5CE7E2EF0}" presName="Name56" presStyleLbl="parChTrans1D2" presStyleIdx="5" presStyleCnt="7"/>
      <dgm:spPr/>
      <dgm:t>
        <a:bodyPr/>
        <a:lstStyle/>
        <a:p>
          <a:endParaRPr lang="en-US"/>
        </a:p>
      </dgm:t>
    </dgm:pt>
    <dgm:pt modelId="{A318F58D-655D-48F6-B1D9-31ABEE16E651}" type="pres">
      <dgm:prSet presAssocID="{A4970E8A-8BA1-4E1E-A905-1D2398698689}" presName="text0" presStyleLbl="node1" presStyleIdx="6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8D201-0C0F-46FF-A259-7DF10E3DF711}" type="pres">
      <dgm:prSet presAssocID="{9F7CBBC7-2F4F-4EEC-AA52-A93D9878E008}" presName="Name56" presStyleLbl="parChTrans1D2" presStyleIdx="6" presStyleCnt="7"/>
      <dgm:spPr/>
      <dgm:t>
        <a:bodyPr/>
        <a:lstStyle/>
        <a:p>
          <a:endParaRPr lang="en-US"/>
        </a:p>
      </dgm:t>
    </dgm:pt>
    <dgm:pt modelId="{7EB6CC03-BC0B-4FFF-AD51-FF22EB59AB21}" type="pres">
      <dgm:prSet presAssocID="{71262C7A-F9CB-41AB-8015-BF539AB3822A}" presName="text0" presStyleLbl="node1" presStyleIdx="7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AC7648-7623-4ABB-AF14-116AD4DE5BAC}" type="presOf" srcId="{7CD44732-B40C-47B8-B9E1-AD97060D68F9}" destId="{FDDD89F8-F8EE-489B-AD25-FCDC500A4388}" srcOrd="0" destOrd="0" presId="urn:microsoft.com/office/officeart/2008/layout/RadialCluster"/>
    <dgm:cxn modelId="{54675F4C-1B07-4C46-90C2-089FD122E1D0}" srcId="{4C693F85-475B-4566-866C-A357C26FF5FD}" destId="{0850DFCE-09B2-4DBC-9BA1-3CF44D662230}" srcOrd="2" destOrd="0" parTransId="{E357995C-AD01-4CDB-8970-6A936178DC2B}" sibTransId="{0D6200D5-7382-4290-8F9C-08FFA68389AD}"/>
    <dgm:cxn modelId="{CD0F6DC8-4786-402F-9150-EBE1521D7DB0}" type="presOf" srcId="{163F32C4-3E81-48D8-A562-95132CD3A7D6}" destId="{531FF243-D5A2-486B-9503-5F08E2DDE7AA}" srcOrd="0" destOrd="0" presId="urn:microsoft.com/office/officeart/2008/layout/RadialCluster"/>
    <dgm:cxn modelId="{39C01FCE-F814-4432-8196-6FCBB325A82F}" type="presOf" srcId="{50BCE930-BE46-44B7-AC90-E6B5CE7E2EF0}" destId="{D15EB4E6-8759-4D41-B0C1-2613481FA44B}" srcOrd="0" destOrd="0" presId="urn:microsoft.com/office/officeart/2008/layout/RadialCluster"/>
    <dgm:cxn modelId="{6D08114F-D35B-4083-A4D6-0BD3A849B1DA}" srcId="{4C693F85-475B-4566-866C-A357C26FF5FD}" destId="{A4970E8A-8BA1-4E1E-A905-1D2398698689}" srcOrd="5" destOrd="0" parTransId="{50BCE930-BE46-44B7-AC90-E6B5CE7E2EF0}" sibTransId="{E60FEF1A-8DDB-4274-8F93-A91BF3EB07C3}"/>
    <dgm:cxn modelId="{C9D66AF3-E6C6-49C3-90A9-87DEC4068C55}" type="presOf" srcId="{0850DFCE-09B2-4DBC-9BA1-3CF44D662230}" destId="{E70E3929-9480-40E7-A34D-348058D1C7C0}" srcOrd="0" destOrd="0" presId="urn:microsoft.com/office/officeart/2008/layout/RadialCluster"/>
    <dgm:cxn modelId="{D2D7ECD9-B318-4B9F-8A05-3079AAF7F739}" srcId="{4C693F85-475B-4566-866C-A357C26FF5FD}" destId="{F7331B3D-A3A3-409A-B3F5-37D6FCC9894E}" srcOrd="3" destOrd="0" parTransId="{84B8E57E-B680-4E08-8AE1-68D0EB095549}" sibTransId="{74F727FC-4EBB-4F96-B55C-B27800191269}"/>
    <dgm:cxn modelId="{7F90FA3D-F76C-4FA8-A4CD-FABC292255E1}" type="presOf" srcId="{F7331B3D-A3A3-409A-B3F5-37D6FCC9894E}" destId="{A65F02CA-42B9-44D3-A037-A6A0B5E73594}" srcOrd="0" destOrd="0" presId="urn:microsoft.com/office/officeart/2008/layout/RadialCluster"/>
    <dgm:cxn modelId="{DF633B13-5FF4-4E67-8028-6A93A9A23457}" srcId="{4C693F85-475B-4566-866C-A357C26FF5FD}" destId="{65BDA144-20AE-4642-9C78-7333B627B0F7}" srcOrd="0" destOrd="0" parTransId="{5648C5D7-0C61-4852-BECA-AEC1E3C38EC4}" sibTransId="{05394ACA-259E-4367-82F4-5EFDDD4376F7}"/>
    <dgm:cxn modelId="{2411D0FA-AF48-4F0C-8FE4-C6388736FA14}" type="presOf" srcId="{E357995C-AD01-4CDB-8970-6A936178DC2B}" destId="{ADE96052-93BE-4F06-BE61-E7F2158DD57D}" srcOrd="0" destOrd="0" presId="urn:microsoft.com/office/officeart/2008/layout/RadialCluster"/>
    <dgm:cxn modelId="{70DE276D-6B49-409F-83D0-AF7C05DC20B7}" type="presOf" srcId="{A4970E8A-8BA1-4E1E-A905-1D2398698689}" destId="{A318F58D-655D-48F6-B1D9-31ABEE16E651}" srcOrd="0" destOrd="0" presId="urn:microsoft.com/office/officeart/2008/layout/RadialCluster"/>
    <dgm:cxn modelId="{C43F21AF-71D6-4CBA-84DF-D65C5D222B38}" type="presOf" srcId="{65BDA144-20AE-4642-9C78-7333B627B0F7}" destId="{3BEACC99-022D-4FBD-B93A-2F6CA3530692}" srcOrd="0" destOrd="0" presId="urn:microsoft.com/office/officeart/2008/layout/RadialCluster"/>
    <dgm:cxn modelId="{FD0370D3-05DD-49C9-9E98-785962F0B7F5}" type="presOf" srcId="{C9BDC938-E0BB-4435-9148-6E50B06E8A38}" destId="{E71E7C83-25DC-458C-84B8-07F6351F1F39}" srcOrd="0" destOrd="0" presId="urn:microsoft.com/office/officeart/2008/layout/RadialCluster"/>
    <dgm:cxn modelId="{9724C170-8868-4A42-863D-CCF2127F4378}" type="presOf" srcId="{9F7CBBC7-2F4F-4EEC-AA52-A93D9878E008}" destId="{7E98D201-0C0F-46FF-A259-7DF10E3DF711}" srcOrd="0" destOrd="0" presId="urn:microsoft.com/office/officeart/2008/layout/RadialCluster"/>
    <dgm:cxn modelId="{51329D1E-C240-4543-8E11-9B03E1550A98}" srcId="{BE467313-41AF-4BFB-A6C7-BE813566DBF9}" destId="{4C693F85-475B-4566-866C-A357C26FF5FD}" srcOrd="0" destOrd="0" parTransId="{5C366998-3652-4224-91F2-F063AC74BF7D}" sibTransId="{3658C2D1-8968-4A69-B820-2224BA6F4887}"/>
    <dgm:cxn modelId="{6FFEAE3B-FE1F-42E5-8809-889B6EA29F83}" type="presOf" srcId="{8D6BCD93-78EF-4833-B10B-FF9C6001D0E6}" destId="{6A0FC2F3-05C3-4CA1-B783-AABD256504FB}" srcOrd="0" destOrd="0" presId="urn:microsoft.com/office/officeart/2008/layout/RadialCluster"/>
    <dgm:cxn modelId="{8C90B3AD-4579-4FA4-B81F-E4115B494436}" srcId="{4C693F85-475B-4566-866C-A357C26FF5FD}" destId="{71262C7A-F9CB-41AB-8015-BF539AB3822A}" srcOrd="6" destOrd="0" parTransId="{9F7CBBC7-2F4F-4EEC-AA52-A93D9878E008}" sibTransId="{A9BDCF08-62D3-420A-A730-C3CDD8D72360}"/>
    <dgm:cxn modelId="{DAC5C9FD-BFE1-48A5-B2AA-48AE90CC25A2}" type="presOf" srcId="{71262C7A-F9CB-41AB-8015-BF539AB3822A}" destId="{7EB6CC03-BC0B-4FFF-AD51-FF22EB59AB21}" srcOrd="0" destOrd="0" presId="urn:microsoft.com/office/officeart/2008/layout/RadialCluster"/>
    <dgm:cxn modelId="{7BA585CC-3D98-4F48-A6BA-0E67E4612E47}" srcId="{4C693F85-475B-4566-866C-A357C26FF5FD}" destId="{163F32C4-3E81-48D8-A562-95132CD3A7D6}" srcOrd="1" destOrd="0" parTransId="{8D6BCD93-78EF-4833-B10B-FF9C6001D0E6}" sibTransId="{F3F421CC-3822-4F92-8D02-3942D6CD63DC}"/>
    <dgm:cxn modelId="{9064EA45-9B34-4D78-ABA6-F467C2184033}" type="presOf" srcId="{5648C5D7-0C61-4852-BECA-AEC1E3C38EC4}" destId="{768A862F-B621-487B-98F5-C57EA4524ADC}" srcOrd="0" destOrd="0" presId="urn:microsoft.com/office/officeart/2008/layout/RadialCluster"/>
    <dgm:cxn modelId="{34046533-5F23-472A-82DC-6FA06EA545FD}" type="presOf" srcId="{BE467313-41AF-4BFB-A6C7-BE813566DBF9}" destId="{54B4558D-3059-4228-AD3A-0A1768AEEA99}" srcOrd="0" destOrd="0" presId="urn:microsoft.com/office/officeart/2008/layout/RadialCluster"/>
    <dgm:cxn modelId="{25DB1346-C7D7-4C72-8598-4250DAD7C5B2}" type="presOf" srcId="{84B8E57E-B680-4E08-8AE1-68D0EB095549}" destId="{3E290720-BA48-4A93-8677-D2C223D7BD58}" srcOrd="0" destOrd="0" presId="urn:microsoft.com/office/officeart/2008/layout/RadialCluster"/>
    <dgm:cxn modelId="{762394B5-2845-424B-8B98-896DFE638DCF}" srcId="{4C693F85-475B-4566-866C-A357C26FF5FD}" destId="{7CD44732-B40C-47B8-B9E1-AD97060D68F9}" srcOrd="4" destOrd="0" parTransId="{C9BDC938-E0BB-4435-9148-6E50B06E8A38}" sibTransId="{3DF5D53D-F0D6-4492-B22C-BAE6458156BC}"/>
    <dgm:cxn modelId="{C270FDB4-852A-42D3-A50D-381A4EA71B61}" type="presOf" srcId="{4C693F85-475B-4566-866C-A357C26FF5FD}" destId="{A889F5AB-BBED-4915-95C6-B252B10418CE}" srcOrd="0" destOrd="0" presId="urn:microsoft.com/office/officeart/2008/layout/RadialCluster"/>
    <dgm:cxn modelId="{403A3A14-2FEF-4F8B-8FAC-D0BD966BB7FC}" type="presParOf" srcId="{54B4558D-3059-4228-AD3A-0A1768AEEA99}" destId="{774FDA92-B78C-42CC-9B9A-BB57A9BA9433}" srcOrd="0" destOrd="0" presId="urn:microsoft.com/office/officeart/2008/layout/RadialCluster"/>
    <dgm:cxn modelId="{FC18F489-EBFE-4A22-B325-DB5C6890A7A0}" type="presParOf" srcId="{774FDA92-B78C-42CC-9B9A-BB57A9BA9433}" destId="{A889F5AB-BBED-4915-95C6-B252B10418CE}" srcOrd="0" destOrd="0" presId="urn:microsoft.com/office/officeart/2008/layout/RadialCluster"/>
    <dgm:cxn modelId="{04302D7F-6270-431B-890D-A84FF6F61FAD}" type="presParOf" srcId="{774FDA92-B78C-42CC-9B9A-BB57A9BA9433}" destId="{768A862F-B621-487B-98F5-C57EA4524ADC}" srcOrd="1" destOrd="0" presId="urn:microsoft.com/office/officeart/2008/layout/RadialCluster"/>
    <dgm:cxn modelId="{2663AC32-36EE-428E-B158-B767BEA575AF}" type="presParOf" srcId="{774FDA92-B78C-42CC-9B9A-BB57A9BA9433}" destId="{3BEACC99-022D-4FBD-B93A-2F6CA3530692}" srcOrd="2" destOrd="0" presId="urn:microsoft.com/office/officeart/2008/layout/RadialCluster"/>
    <dgm:cxn modelId="{7140A45C-7EDE-4DBF-8A2E-31637FA3C501}" type="presParOf" srcId="{774FDA92-B78C-42CC-9B9A-BB57A9BA9433}" destId="{6A0FC2F3-05C3-4CA1-B783-AABD256504FB}" srcOrd="3" destOrd="0" presId="urn:microsoft.com/office/officeart/2008/layout/RadialCluster"/>
    <dgm:cxn modelId="{D3982D69-0B8B-457D-AC07-A2B533771D4F}" type="presParOf" srcId="{774FDA92-B78C-42CC-9B9A-BB57A9BA9433}" destId="{531FF243-D5A2-486B-9503-5F08E2DDE7AA}" srcOrd="4" destOrd="0" presId="urn:microsoft.com/office/officeart/2008/layout/RadialCluster"/>
    <dgm:cxn modelId="{8D4FA4BE-40D2-49D4-B015-6EE36928AFDB}" type="presParOf" srcId="{774FDA92-B78C-42CC-9B9A-BB57A9BA9433}" destId="{ADE96052-93BE-4F06-BE61-E7F2158DD57D}" srcOrd="5" destOrd="0" presId="urn:microsoft.com/office/officeart/2008/layout/RadialCluster"/>
    <dgm:cxn modelId="{1534CB42-2B58-4B59-A632-C688922FD48A}" type="presParOf" srcId="{774FDA92-B78C-42CC-9B9A-BB57A9BA9433}" destId="{E70E3929-9480-40E7-A34D-348058D1C7C0}" srcOrd="6" destOrd="0" presId="urn:microsoft.com/office/officeart/2008/layout/RadialCluster"/>
    <dgm:cxn modelId="{8F74FDC6-1FB2-42FA-B9C7-04F5F875A43B}" type="presParOf" srcId="{774FDA92-B78C-42CC-9B9A-BB57A9BA9433}" destId="{3E290720-BA48-4A93-8677-D2C223D7BD58}" srcOrd="7" destOrd="0" presId="urn:microsoft.com/office/officeart/2008/layout/RadialCluster"/>
    <dgm:cxn modelId="{5EC8057C-D790-49E3-99AC-04336C06CF35}" type="presParOf" srcId="{774FDA92-B78C-42CC-9B9A-BB57A9BA9433}" destId="{A65F02CA-42B9-44D3-A037-A6A0B5E73594}" srcOrd="8" destOrd="0" presId="urn:microsoft.com/office/officeart/2008/layout/RadialCluster"/>
    <dgm:cxn modelId="{512E486B-D4D6-4061-A263-A4CA234F5FBC}" type="presParOf" srcId="{774FDA92-B78C-42CC-9B9A-BB57A9BA9433}" destId="{E71E7C83-25DC-458C-84B8-07F6351F1F39}" srcOrd="9" destOrd="0" presId="urn:microsoft.com/office/officeart/2008/layout/RadialCluster"/>
    <dgm:cxn modelId="{95792E64-A693-4C5A-8C1B-6DD07AEDC1AF}" type="presParOf" srcId="{774FDA92-B78C-42CC-9B9A-BB57A9BA9433}" destId="{FDDD89F8-F8EE-489B-AD25-FCDC500A4388}" srcOrd="10" destOrd="0" presId="urn:microsoft.com/office/officeart/2008/layout/RadialCluster"/>
    <dgm:cxn modelId="{6BC77DF9-6C86-40CC-AF8B-73A295C81218}" type="presParOf" srcId="{774FDA92-B78C-42CC-9B9A-BB57A9BA9433}" destId="{D15EB4E6-8759-4D41-B0C1-2613481FA44B}" srcOrd="11" destOrd="0" presId="urn:microsoft.com/office/officeart/2008/layout/RadialCluster"/>
    <dgm:cxn modelId="{BB167D16-399A-4B9F-9238-BF742EBF7B5C}" type="presParOf" srcId="{774FDA92-B78C-42CC-9B9A-BB57A9BA9433}" destId="{A318F58D-655D-48F6-B1D9-31ABEE16E651}" srcOrd="12" destOrd="0" presId="urn:microsoft.com/office/officeart/2008/layout/RadialCluster"/>
    <dgm:cxn modelId="{60ADF7A8-492F-4D80-BE83-B9259687C168}" type="presParOf" srcId="{774FDA92-B78C-42CC-9B9A-BB57A9BA9433}" destId="{7E98D201-0C0F-46FF-A259-7DF10E3DF711}" srcOrd="13" destOrd="0" presId="urn:microsoft.com/office/officeart/2008/layout/RadialCluster"/>
    <dgm:cxn modelId="{54FD9698-D153-4BB6-A44C-5D121A3D8986}" type="presParOf" srcId="{774FDA92-B78C-42CC-9B9A-BB57A9BA9433}" destId="{7EB6CC03-BC0B-4FFF-AD51-FF22EB59AB21}" srcOrd="14" destOrd="0" presId="urn:microsoft.com/office/officeart/2008/layout/RadialCluster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4702C-3B61-44A2-A1C3-3E2882B7B8F0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17DDA-AEFF-40A4-83A8-BE69C9DBB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271B-6CF0-49A3-80AE-66DDA38EA388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29A48-B54B-46F0-AFDC-DB68C2088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01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মূল্যায়নে ক্লিক করুন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235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মূল্যায়নে ক্লিক করুন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235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11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38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৪</a:t>
            </a:r>
            <a:r>
              <a:rPr lang="en-US" dirty="0" smtClean="0"/>
              <a:t> </a:t>
            </a:r>
            <a:r>
              <a:rPr lang="bn-BD" dirty="0" smtClean="0"/>
              <a:t>এর চার</a:t>
            </a:r>
            <a:r>
              <a:rPr lang="bn-BD" baseline="0" dirty="0" smtClean="0"/>
              <a:t> পাশের সংখ্যাগুলোর সাথে ৪</a:t>
            </a:r>
            <a:r>
              <a:rPr lang="en-US" baseline="0" dirty="0" smtClean="0"/>
              <a:t> </a:t>
            </a:r>
            <a:r>
              <a:rPr lang="bn-BD" baseline="0" dirty="0" smtClean="0"/>
              <a:t>এর সম্পর্ক কি ? ৬</a:t>
            </a:r>
            <a:r>
              <a:rPr lang="en-US" baseline="0" dirty="0" smtClean="0"/>
              <a:t> </a:t>
            </a:r>
            <a:r>
              <a:rPr lang="bn-BD" dirty="0" smtClean="0"/>
              <a:t>এর চার</a:t>
            </a:r>
            <a:r>
              <a:rPr lang="bn-BD" baseline="0" dirty="0" smtClean="0"/>
              <a:t> পাশের সংখ্যাগুলোর সাথে ৬</a:t>
            </a:r>
            <a:r>
              <a:rPr lang="en-US" baseline="0" dirty="0" smtClean="0"/>
              <a:t> </a:t>
            </a:r>
            <a:r>
              <a:rPr lang="bn-BD" baseline="0" dirty="0" smtClean="0"/>
              <a:t>এর সম্পর্ক কি ? </a:t>
            </a:r>
            <a:r>
              <a:rPr lang="bn-BD" dirty="0" smtClean="0"/>
              <a:t>৪</a:t>
            </a:r>
            <a:r>
              <a:rPr lang="bn-BD" baseline="0" dirty="0" smtClean="0"/>
              <a:t> ও</a:t>
            </a:r>
            <a:r>
              <a:rPr lang="en-US" baseline="0" dirty="0" smtClean="0"/>
              <a:t> </a:t>
            </a:r>
            <a:r>
              <a:rPr lang="bn-BD" baseline="0" dirty="0" smtClean="0"/>
              <a:t>৬ এর  গুণিতকগুলোর মধ্যে থেকে </a:t>
            </a:r>
            <a:r>
              <a:rPr lang="bn-BD" dirty="0" smtClean="0"/>
              <a:t>সাধারণ/common</a:t>
            </a:r>
            <a:r>
              <a:rPr lang="bn-BD" baseline="0" dirty="0" smtClean="0"/>
              <a:t> গুণিতকগুলি শিক্ষার্থীদের মাধ্যমে চিহ্নিত করে ল</a:t>
            </a:r>
            <a:r>
              <a:rPr lang="en-US" baseline="0" dirty="0" err="1" smtClean="0"/>
              <a:t>ঘি</a:t>
            </a:r>
            <a:r>
              <a:rPr lang="bn-BD" baseline="0" dirty="0" smtClean="0"/>
              <a:t>ষ্ঠ গুণিতকটি চিহ্নিত করবো  এরপর সংখ্যা নিয়ে খেলা</a:t>
            </a:r>
            <a:r>
              <a:rPr lang="en-US" baseline="0" dirty="0" smtClean="0"/>
              <a:t> </a:t>
            </a:r>
            <a:r>
              <a:rPr lang="bn-BD" baseline="0" dirty="0" smtClean="0"/>
              <a:t>লেখার উপর ক্লিক দিবো । </a:t>
            </a:r>
            <a:r>
              <a:rPr lang="bn-BD" dirty="0" smtClean="0"/>
              <a:t>৪</a:t>
            </a:r>
            <a:r>
              <a:rPr lang="bn-BD" baseline="0" dirty="0" smtClean="0"/>
              <a:t> ও ৬ এর  গুণিতকগুলোর মধ্যে ১২</a:t>
            </a:r>
            <a:r>
              <a:rPr lang="en-US" baseline="0" dirty="0" smtClean="0"/>
              <a:t> </a:t>
            </a:r>
            <a:r>
              <a:rPr lang="bn-BD" baseline="0" dirty="0" smtClean="0"/>
              <a:t>এর  বৈশিষ্ট্যগুলো হলো ; ১২ ল</a:t>
            </a:r>
            <a:r>
              <a:rPr lang="en-US" baseline="0" dirty="0" err="1" smtClean="0"/>
              <a:t>ঘি</a:t>
            </a:r>
            <a:r>
              <a:rPr lang="bn-BD" baseline="0" dirty="0" smtClean="0"/>
              <a:t>ষ্ঠ, ১২ সাধারণ, ১২ গুণিতক  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78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৩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bn-BD" dirty="0" smtClean="0">
                <a:sym typeface="Symbol" panose="05050102010706020507" pitchFamily="18" charset="2"/>
              </a:rPr>
              <a:t>৫ আয়তক্ষেত্রটি</a:t>
            </a:r>
            <a:r>
              <a:rPr lang="bn-BD" baseline="0" dirty="0" smtClean="0">
                <a:sym typeface="Symbol" panose="05050102010706020507" pitchFamily="18" charset="2"/>
              </a:rPr>
              <a:t> , সকল আয়তক্ষেত্রে </a:t>
            </a:r>
            <a:r>
              <a:rPr lang="en-US" baseline="0" dirty="0" smtClean="0">
                <a:sym typeface="Symbol" panose="05050102010706020507" pitchFamily="18" charset="2"/>
              </a:rPr>
              <a:t>common </a:t>
            </a:r>
            <a:r>
              <a:rPr lang="bn-BD" baseline="0" dirty="0" smtClean="0">
                <a:sym typeface="Symbol" panose="05050102010706020507" pitchFamily="18" charset="2"/>
              </a:rPr>
              <a:t>থাকায় এটি  সকল আয়তক্ষেত্রের গরিষ্ঠ সাধারণ গুণনীয়ক 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622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38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 ২/১জন </a:t>
            </a:r>
            <a:r>
              <a:rPr lang="bn-BD" baseline="0" dirty="0" smtClean="0"/>
              <a:t> শিক্ষার্থীকে বোর্ডে এনে  কাজটি করতে দেবো 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953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মৌলিক গুণনীয়ক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লিখ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এর মধ্যে common  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গুণনীয়কগুলো চিহ্নিত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৪,৬ও ৮ এর ল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</a:t>
            </a:r>
            <a:r>
              <a:rPr lang="bn-BD" sz="1200" baseline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এরপর ক্লিকের মাধ্যমে ল.সা.গু নির্ণয়ের প্রক্রিয়া দেখাব । </a:t>
            </a:r>
            <a:r>
              <a:rPr lang="bn-BD" sz="12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21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C4C92-4A51-460B-A9B2-CD4AC53A45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423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 ২/১</a:t>
            </a:r>
            <a:r>
              <a:rPr lang="en-US" dirty="0" smtClean="0"/>
              <a:t> </a:t>
            </a:r>
            <a:r>
              <a:rPr lang="bn-BD" dirty="0" smtClean="0"/>
              <a:t>জন </a:t>
            </a:r>
            <a:r>
              <a:rPr lang="bn-BD" baseline="0" dirty="0" smtClean="0"/>
              <a:t> শিক্ষার্থীকে বোর্ডে এনে  কাজটি করতে দেবো 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953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63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2388-7229-481A-810B-7382EBAFC1E1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17500" cap="rnd" cmpd="tri"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6629400"/>
            <a:ext cx="45720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</a:rPr>
              <a:t>Rafiqul</a:t>
            </a:r>
            <a:r>
              <a:rPr lang="en-US" sz="2800" dirty="0" smtClean="0">
                <a:solidFill>
                  <a:srgbClr val="FF0000"/>
                </a:solidFill>
              </a:rPr>
              <a:t> Islam</a:t>
            </a:r>
            <a:r>
              <a:rPr lang="en-US" sz="2800" baseline="0" dirty="0" smtClean="0">
                <a:solidFill>
                  <a:srgbClr val="FF0000"/>
                </a:solidFill>
              </a:rPr>
              <a:t> </a:t>
            </a:r>
            <a:r>
              <a:rPr lang="en-US" sz="2800" baseline="0" dirty="0" err="1" smtClean="0">
                <a:solidFill>
                  <a:srgbClr val="FF0000"/>
                </a:solidFill>
              </a:rPr>
              <a:t>Ratan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02777 L 0.75 -0.0166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1" name="bomb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  <p:sndAc>
      <p:stSnd>
        <p:snd r:embed="rId13" name="bomb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2388-7229-481A-810B-7382EBAFC1E1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B88D-253A-4825-8A80-B028A2D9D3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  <p:sndAc>
      <p:stSnd>
        <p:snd r:embed="rId13" name="bomb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0" Type="http://schemas.openxmlformats.org/officeDocument/2006/relationships/diagramLayout" Target="../diagrams/layout2.xml"/><Relationship Id="rId4" Type="http://schemas.openxmlformats.org/officeDocument/2006/relationships/audio" Target="../media/audio2.wav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662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eeform 2"/>
          <p:cNvSpPr/>
          <p:nvPr/>
        </p:nvSpPr>
        <p:spPr>
          <a:xfrm rot="20728369">
            <a:off x="701491" y="3638615"/>
            <a:ext cx="8744796" cy="3062377"/>
          </a:xfrm>
          <a:custGeom>
            <a:avLst/>
            <a:gdLst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0 w 7620000"/>
              <a:gd name="connsiteY3" fmla="*/ 2554545 h 2554545"/>
              <a:gd name="connsiteX4" fmla="*/ 0 w 7620000"/>
              <a:gd name="connsiteY4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0 w 7620000"/>
              <a:gd name="connsiteY5" fmla="*/ 2554545 h 2554545"/>
              <a:gd name="connsiteX6" fmla="*/ 0 w 7620000"/>
              <a:gd name="connsiteY6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0 w 7620000"/>
              <a:gd name="connsiteY5" fmla="*/ 2554545 h 2554545"/>
              <a:gd name="connsiteX6" fmla="*/ 0 w 7620000"/>
              <a:gd name="connsiteY6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1122784 w 7620000"/>
              <a:gd name="connsiteY5" fmla="*/ 2307771 h 2554545"/>
              <a:gd name="connsiteX6" fmla="*/ 0 w 7620000"/>
              <a:gd name="connsiteY6" fmla="*/ 2554545 h 2554545"/>
              <a:gd name="connsiteX7" fmla="*/ 0 w 7620000"/>
              <a:gd name="connsiteY7" fmla="*/ 0 h 2554545"/>
              <a:gd name="connsiteX0" fmla="*/ 0 w 7620000"/>
              <a:gd name="connsiteY0" fmla="*/ 0 h 2964055"/>
              <a:gd name="connsiteX1" fmla="*/ 7620000 w 7620000"/>
              <a:gd name="connsiteY1" fmla="*/ 0 h 2964055"/>
              <a:gd name="connsiteX2" fmla="*/ 7620000 w 7620000"/>
              <a:gd name="connsiteY2" fmla="*/ 2554545 h 2964055"/>
              <a:gd name="connsiteX3" fmla="*/ 5489510 w 7620000"/>
              <a:gd name="connsiteY3" fmla="*/ 2152261 h 2964055"/>
              <a:gd name="connsiteX4" fmla="*/ 4004388 w 7620000"/>
              <a:gd name="connsiteY4" fmla="*/ 2531706 h 2964055"/>
              <a:gd name="connsiteX5" fmla="*/ 1384041 w 7620000"/>
              <a:gd name="connsiteY5" fmla="*/ 2245567 h 2964055"/>
              <a:gd name="connsiteX6" fmla="*/ 1122784 w 7620000"/>
              <a:gd name="connsiteY6" fmla="*/ 2307771 h 2964055"/>
              <a:gd name="connsiteX7" fmla="*/ 0 w 7620000"/>
              <a:gd name="connsiteY7" fmla="*/ 2554545 h 2964055"/>
              <a:gd name="connsiteX8" fmla="*/ 0 w 7620000"/>
              <a:gd name="connsiteY8" fmla="*/ 0 h 2964055"/>
              <a:gd name="connsiteX0" fmla="*/ 457200 w 7620000"/>
              <a:gd name="connsiteY0" fmla="*/ 0 h 2964055"/>
              <a:gd name="connsiteX1" fmla="*/ 7620000 w 7620000"/>
              <a:gd name="connsiteY1" fmla="*/ 0 h 2964055"/>
              <a:gd name="connsiteX2" fmla="*/ 7620000 w 7620000"/>
              <a:gd name="connsiteY2" fmla="*/ 2554545 h 2964055"/>
              <a:gd name="connsiteX3" fmla="*/ 5489510 w 7620000"/>
              <a:gd name="connsiteY3" fmla="*/ 2152261 h 2964055"/>
              <a:gd name="connsiteX4" fmla="*/ 4004388 w 7620000"/>
              <a:gd name="connsiteY4" fmla="*/ 2531706 h 2964055"/>
              <a:gd name="connsiteX5" fmla="*/ 1384041 w 7620000"/>
              <a:gd name="connsiteY5" fmla="*/ 2245567 h 2964055"/>
              <a:gd name="connsiteX6" fmla="*/ 1122784 w 7620000"/>
              <a:gd name="connsiteY6" fmla="*/ 2307771 h 2964055"/>
              <a:gd name="connsiteX7" fmla="*/ 0 w 7620000"/>
              <a:gd name="connsiteY7" fmla="*/ 2554545 h 2964055"/>
              <a:gd name="connsiteX8" fmla="*/ 457200 w 7620000"/>
              <a:gd name="connsiteY8" fmla="*/ 0 h 2964055"/>
              <a:gd name="connsiteX0" fmla="*/ 457200 w 7926355"/>
              <a:gd name="connsiteY0" fmla="*/ 0 h 2964055"/>
              <a:gd name="connsiteX1" fmla="*/ 7620000 w 7926355"/>
              <a:gd name="connsiteY1" fmla="*/ 0 h 2964055"/>
              <a:gd name="connsiteX2" fmla="*/ 7926355 w 7926355"/>
              <a:gd name="connsiteY2" fmla="*/ 1803 h 2964055"/>
              <a:gd name="connsiteX3" fmla="*/ 7620000 w 7926355"/>
              <a:gd name="connsiteY3" fmla="*/ 2554545 h 2964055"/>
              <a:gd name="connsiteX4" fmla="*/ 5489510 w 7926355"/>
              <a:gd name="connsiteY4" fmla="*/ 2152261 h 2964055"/>
              <a:gd name="connsiteX5" fmla="*/ 4004388 w 7926355"/>
              <a:gd name="connsiteY5" fmla="*/ 2531706 h 2964055"/>
              <a:gd name="connsiteX6" fmla="*/ 1384041 w 7926355"/>
              <a:gd name="connsiteY6" fmla="*/ 2245567 h 2964055"/>
              <a:gd name="connsiteX7" fmla="*/ 1122784 w 7926355"/>
              <a:gd name="connsiteY7" fmla="*/ 2307771 h 2964055"/>
              <a:gd name="connsiteX8" fmla="*/ 0 w 7926355"/>
              <a:gd name="connsiteY8" fmla="*/ 2554545 h 2964055"/>
              <a:gd name="connsiteX9" fmla="*/ 457200 w 7926355"/>
              <a:gd name="connsiteY9" fmla="*/ 0 h 296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6355" h="2964055">
                <a:moveTo>
                  <a:pt x="457200" y="0"/>
                </a:moveTo>
                <a:lnTo>
                  <a:pt x="7620000" y="0"/>
                </a:lnTo>
                <a:lnTo>
                  <a:pt x="7926355" y="1803"/>
                </a:lnTo>
                <a:cubicBezTo>
                  <a:pt x="7925837" y="852717"/>
                  <a:pt x="7620518" y="1703631"/>
                  <a:pt x="7620000" y="2554545"/>
                </a:cubicBezTo>
                <a:cubicBezTo>
                  <a:pt x="7264918" y="2964055"/>
                  <a:pt x="6092112" y="2156068"/>
                  <a:pt x="5489510" y="2152261"/>
                </a:cubicBezTo>
                <a:cubicBezTo>
                  <a:pt x="4886908" y="2148455"/>
                  <a:pt x="4688633" y="2566955"/>
                  <a:pt x="4004388" y="2531706"/>
                </a:cubicBezTo>
                <a:lnTo>
                  <a:pt x="1384041" y="2245567"/>
                </a:lnTo>
                <a:lnTo>
                  <a:pt x="1122784" y="2307771"/>
                </a:lnTo>
                <a:lnTo>
                  <a:pt x="0" y="2554545"/>
                </a:lnTo>
                <a:lnTo>
                  <a:pt x="45720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19900" b="1" i="1" u="sng" spc="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i="1" u="sng" spc="600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i="1" u="sng" spc="6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b="1" i="1" u="sng" spc="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9900" b="1" i="1" u="sng" spc="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58951"/>
      </p:ext>
    </p:extLst>
  </p:cSld>
  <p:clrMapOvr>
    <a:masterClrMapping/>
  </p:clrMapOvr>
  <p:transition spd="med">
    <p:wheel spokes="8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81000"/>
            <a:ext cx="83058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উক্ত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দশমিক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ভগ্নাংশগুলোকে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পূর্ণসংখ্যা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মনে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করে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পাই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LightBAN" pitchFamily="2" charset="0"/>
                <a:cs typeface="NikoshLightBAN" pitchFamily="2" charset="0"/>
              </a:rPr>
              <a:t>   ২০০,  ১২০,  ৮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1000" y="1676400"/>
            <a:ext cx="4191000" cy="4191000"/>
            <a:chOff x="762000" y="1676400"/>
            <a:chExt cx="4191000" cy="4191000"/>
          </a:xfrm>
        </p:grpSpPr>
        <p:grpSp>
          <p:nvGrpSpPr>
            <p:cNvPr id="27" name="Group 26"/>
            <p:cNvGrpSpPr/>
            <p:nvPr/>
          </p:nvGrpSpPr>
          <p:grpSpPr>
            <a:xfrm>
              <a:off x="762000" y="1752600"/>
              <a:ext cx="2057400" cy="3276600"/>
              <a:chOff x="762000" y="1371600"/>
              <a:chExt cx="2057400" cy="3276600"/>
            </a:xfrm>
          </p:grpSpPr>
          <p:sp>
            <p:nvSpPr>
              <p:cNvPr id="4" name="Flowchart: Alternate Process 3"/>
              <p:cNvSpPr/>
              <p:nvPr/>
            </p:nvSpPr>
            <p:spPr>
              <a:xfrm>
                <a:off x="762000" y="1371600"/>
                <a:ext cx="2057400" cy="327660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LightBAN" pitchFamily="2" charset="0"/>
                    <a:cs typeface="NikoshLightBAN" pitchFamily="2" charset="0"/>
                  </a:rPr>
                  <a:t>8)120(15</a:t>
                </a:r>
              </a:p>
              <a:p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LightBAN" pitchFamily="2" charset="0"/>
                    <a:cs typeface="NikoshLightBAN" pitchFamily="2" charset="0"/>
                  </a:rPr>
                  <a:t>	8</a:t>
                </a:r>
              </a:p>
              <a:p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LightBAN" pitchFamily="2" charset="0"/>
                    <a:cs typeface="NikoshLightBAN" pitchFamily="2" charset="0"/>
                  </a:rPr>
                  <a:t>	40</a:t>
                </a:r>
              </a:p>
              <a:p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LightBAN" pitchFamily="2" charset="0"/>
                    <a:cs typeface="NikoshLightBAN" pitchFamily="2" charset="0"/>
                  </a:rPr>
                  <a:t>	40</a:t>
                </a:r>
              </a:p>
              <a:p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LightBAN" pitchFamily="2" charset="0"/>
                    <a:cs typeface="NikoshLightBAN" pitchFamily="2" charset="0"/>
                  </a:rPr>
                  <a:t>	0</a:t>
                </a:r>
                <a:endParaRPr lang="en-US" sz="3600" dirty="0">
                  <a:solidFill>
                    <a:schemeClr val="accent6">
                      <a:lumMod val="50000"/>
                    </a:schemeClr>
                  </a:solidFill>
                  <a:latin typeface="NikoshLightBAN" pitchFamily="2" charset="0"/>
                  <a:cs typeface="NikoshLightBAN" pitchFamily="2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1600200" y="2819400"/>
                <a:ext cx="838200" cy="1588"/>
              </a:xfrm>
              <a:prstGeom prst="line">
                <a:avLst/>
              </a:prstGeom>
              <a:ln w="3810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00200" y="3810000"/>
                <a:ext cx="762000" cy="1588"/>
              </a:xfrm>
              <a:prstGeom prst="line">
                <a:avLst/>
              </a:prstGeom>
              <a:ln w="3810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2743200" y="1676400"/>
              <a:ext cx="2209800" cy="3429000"/>
              <a:chOff x="4953000" y="1828800"/>
              <a:chExt cx="2209800" cy="34290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4953000" y="1828800"/>
                <a:ext cx="2209800" cy="342900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LightBAN" pitchFamily="2" charset="0"/>
                    <a:cs typeface="NikoshLightBAN" pitchFamily="2" charset="0"/>
                  </a:rPr>
                  <a:t>এবং</a:t>
                </a:r>
                <a:endParaRPr lang="en-US" sz="3600" dirty="0" smtClean="0">
                  <a:solidFill>
                    <a:schemeClr val="accent6">
                      <a:lumMod val="50000"/>
                    </a:schemeClr>
                  </a:solidFill>
                  <a:latin typeface="NikoshLightBAN" pitchFamily="2" charset="0"/>
                  <a:cs typeface="NikoshLightBAN" pitchFamily="2" charset="0"/>
                </a:endParaRPr>
              </a:p>
              <a:p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LightBAN" pitchFamily="2" charset="0"/>
                    <a:cs typeface="NikoshLightBAN" pitchFamily="2" charset="0"/>
                  </a:rPr>
                  <a:t>8)২00(২৫</a:t>
                </a:r>
              </a:p>
              <a:p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LightBAN" pitchFamily="2" charset="0"/>
                    <a:cs typeface="NikoshLightBAN" pitchFamily="2" charset="0"/>
                  </a:rPr>
                  <a:t>	১৬</a:t>
                </a:r>
              </a:p>
              <a:p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LightBAN" pitchFamily="2" charset="0"/>
                    <a:cs typeface="NikoshLightBAN" pitchFamily="2" charset="0"/>
                  </a:rPr>
                  <a:t>	৪০</a:t>
                </a:r>
              </a:p>
              <a:p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LightBAN" pitchFamily="2" charset="0"/>
                    <a:cs typeface="NikoshLightBAN" pitchFamily="2" charset="0"/>
                  </a:rPr>
                  <a:t>	৪০</a:t>
                </a:r>
              </a:p>
              <a:p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LightBAN" pitchFamily="2" charset="0"/>
                    <a:cs typeface="NikoshLightBAN" pitchFamily="2" charset="0"/>
                  </a:rPr>
                  <a:t>	০</a:t>
                </a:r>
                <a:endParaRPr lang="en-US" sz="3600" dirty="0">
                  <a:solidFill>
                    <a:schemeClr val="accent6">
                      <a:lumMod val="50000"/>
                    </a:schemeClr>
                  </a:solidFill>
                  <a:latin typeface="NikoshLightBAN" pitchFamily="2" charset="0"/>
                  <a:cs typeface="NikoshLightBAN" pitchFamily="2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5791200" y="4572000"/>
                <a:ext cx="685800" cy="1588"/>
              </a:xfrm>
              <a:prstGeom prst="line">
                <a:avLst/>
              </a:prstGeom>
              <a:ln w="3810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867400" y="3505200"/>
                <a:ext cx="685800" cy="1588"/>
              </a:xfrm>
              <a:prstGeom prst="line">
                <a:avLst/>
              </a:prstGeom>
              <a:ln w="3810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Up Arrow 27"/>
            <p:cNvSpPr/>
            <p:nvPr/>
          </p:nvSpPr>
          <p:spPr>
            <a:xfrm>
              <a:off x="762000" y="5181600"/>
              <a:ext cx="4191000" cy="685800"/>
            </a:xfrm>
            <a:prstGeom prst="upArrow">
              <a:avLst>
                <a:gd name="adj1" fmla="val 80039"/>
                <a:gd name="adj2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7030A0"/>
                  </a:solidFill>
                </a:rPr>
                <a:t>এদের</a:t>
              </a:r>
              <a:r>
                <a:rPr lang="en-US" sz="3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গসাগু</a:t>
              </a:r>
              <a:r>
                <a:rPr lang="en-US" sz="3200" dirty="0" smtClean="0">
                  <a:solidFill>
                    <a:srgbClr val="7030A0"/>
                  </a:solidFill>
                </a:rPr>
                <a:t> = ৮ 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953000" y="1828800"/>
            <a:ext cx="3810000" cy="3048000"/>
            <a:chOff x="5029200" y="1676400"/>
            <a:chExt cx="3810000" cy="3048000"/>
          </a:xfrm>
        </p:grpSpPr>
        <p:grpSp>
          <p:nvGrpSpPr>
            <p:cNvPr id="93" name="Group 92"/>
            <p:cNvGrpSpPr/>
            <p:nvPr/>
          </p:nvGrpSpPr>
          <p:grpSpPr>
            <a:xfrm>
              <a:off x="5334000" y="1676400"/>
              <a:ext cx="3124200" cy="1676400"/>
              <a:chOff x="5105400" y="1676400"/>
              <a:chExt cx="3124200" cy="1636931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5105400" y="1676400"/>
                <a:ext cx="2971800" cy="646331"/>
                <a:chOff x="5029200" y="1981200"/>
                <a:chExt cx="2971800" cy="646331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5029200" y="1981200"/>
                  <a:ext cx="2971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৮ ২০০  ১২০  ৮</a:t>
                  </a:r>
                  <a:endParaRPr lang="en-US" sz="36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59" name="Group 58"/>
                <p:cNvGrpSpPr/>
                <p:nvPr/>
              </p:nvGrpSpPr>
              <p:grpSpPr>
                <a:xfrm>
                  <a:off x="5562600" y="2057400"/>
                  <a:ext cx="2285206" cy="533400"/>
                  <a:chOff x="5028406" y="2134394"/>
                  <a:chExt cx="2285206" cy="533400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 rot="5400000">
                    <a:off x="4762500" y="2400300"/>
                    <a:ext cx="533400" cy="1588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5104606" y="2591595"/>
                    <a:ext cx="2209006" cy="1588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1" name="Group 70"/>
              <p:cNvGrpSpPr/>
              <p:nvPr/>
            </p:nvGrpSpPr>
            <p:grpSpPr>
              <a:xfrm>
                <a:off x="5257800" y="2133600"/>
                <a:ext cx="2971800" cy="646331"/>
                <a:chOff x="5029200" y="1981200"/>
                <a:chExt cx="2971800" cy="646331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5029200" y="1981200"/>
                  <a:ext cx="2971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৫   ২৫  ১৫    ১</a:t>
                  </a:r>
                  <a:endParaRPr lang="en-US" sz="36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73" name="Group 72"/>
                <p:cNvGrpSpPr/>
                <p:nvPr/>
              </p:nvGrpSpPr>
              <p:grpSpPr>
                <a:xfrm>
                  <a:off x="5486400" y="2057400"/>
                  <a:ext cx="2286000" cy="533400"/>
                  <a:chOff x="4952206" y="2134394"/>
                  <a:chExt cx="2286000" cy="533400"/>
                </a:xfrm>
              </p:grpSpPr>
              <p:cxnSp>
                <p:nvCxnSpPr>
                  <p:cNvPr id="74" name="Straight Connector 73"/>
                  <p:cNvCxnSpPr/>
                  <p:nvPr/>
                </p:nvCxnSpPr>
                <p:spPr>
                  <a:xfrm rot="5400000">
                    <a:off x="4762500" y="2400300"/>
                    <a:ext cx="533400" cy="1588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4952206" y="2591594"/>
                    <a:ext cx="2286000" cy="762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" name="TextBox 77"/>
              <p:cNvSpPr txBox="1"/>
              <p:nvPr/>
            </p:nvSpPr>
            <p:spPr>
              <a:xfrm>
                <a:off x="5867400" y="2667000"/>
                <a:ext cx="20046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</a:t>
                </a:r>
                <a:r>
                  <a:rPr lang="en-US" sz="3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৫   ৩    ১</a:t>
                </a:r>
                <a:endParaRPr lang="en-US" sz="3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6" name="Up Arrow 85"/>
            <p:cNvSpPr/>
            <p:nvPr/>
          </p:nvSpPr>
          <p:spPr>
            <a:xfrm>
              <a:off x="5029200" y="3200400"/>
              <a:ext cx="3810000" cy="1524000"/>
            </a:xfrm>
            <a:prstGeom prst="upArrow">
              <a:avLst>
                <a:gd name="adj1" fmla="val 80039"/>
                <a:gd name="adj2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7030A0"/>
                  </a:solidFill>
                </a:rPr>
                <a:t>এদের</a:t>
              </a:r>
              <a:r>
                <a:rPr lang="en-US" sz="3200" dirty="0" smtClean="0">
                  <a:solidFill>
                    <a:srgbClr val="7030A0"/>
                  </a:solidFill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</a:rPr>
                <a:t>লসাগু</a:t>
              </a:r>
              <a:r>
                <a:rPr lang="en-US" sz="3200" dirty="0" smtClean="0">
                  <a:solidFill>
                    <a:srgbClr val="7030A0"/>
                  </a:solidFill>
                </a:rPr>
                <a:t> = ৮×৫×৫×৩ =৬০০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 spd="med">
    <p:wheel spokes="8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457200"/>
            <a:ext cx="7315200" cy="16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উক্ত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পূর্ণসংখ্যার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গসাগু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= ৮ ও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লসাগু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= ৬০০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পুনরায়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দশমিকে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প্রকাশ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পাই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,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গসাগু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= ০.০৮ ও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লসাগু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= ৬.০০ = ৬ 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209800"/>
            <a:ext cx="73914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নির্ণেয়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গসাগু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= ০.০৮ ও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লসাগু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= ৬.০০ = ৬ 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457200" y="2286000"/>
            <a:ext cx="7543801" cy="2923599"/>
            <a:chOff x="457200" y="2286000"/>
            <a:chExt cx="7543801" cy="2923599"/>
          </a:xfrm>
        </p:grpSpPr>
        <p:sp>
          <p:nvSpPr>
            <p:cNvPr id="2" name="TextBox 1"/>
            <p:cNvSpPr txBox="1"/>
            <p:nvPr/>
          </p:nvSpPr>
          <p:spPr>
            <a:xfrm>
              <a:off x="457200" y="2286000"/>
              <a:ext cx="7543801" cy="159034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49924"/>
                </a:avLst>
              </a:prstTxWarp>
              <a:spAutoFit/>
            </a:bodyPr>
            <a:lstStyle/>
            <a:p>
              <a:r>
                <a:rPr lang="en-US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গ.</a:t>
              </a:r>
              <a:r>
                <a:rPr lang="bn-BD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</a:t>
              </a:r>
              <a:r>
                <a:rPr lang="en-US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8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ল.সা.গু</a:t>
              </a:r>
              <a:r>
                <a:rPr lang="en-US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নির্ণয় </a:t>
              </a:r>
              <a:r>
                <a:rPr lang="en-US" sz="48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;</a:t>
              </a:r>
              <a:r>
                <a:rPr lang="bn-BD" sz="4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66666" y="4137660"/>
              <a:ext cx="4294154" cy="107193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49924"/>
                </a:avLst>
              </a:prstTxWarp>
              <a:spAutoFit/>
            </a:bodyPr>
            <a:lstStyle/>
            <a:p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0.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 ও 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0.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১২   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43000" y="443818"/>
            <a:ext cx="6217920" cy="154500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600" u="sng" dirty="0" err="1" smtClean="0">
                <a:ln w="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885818"/>
      </p:ext>
    </p:extLst>
  </p:cSld>
  <p:clrMapOvr>
    <a:masterClrMapping/>
  </p:clrMapOvr>
  <p:transition spd="slow">
    <p:split orient="vert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1143000"/>
            <a:ext cx="7696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প্রদত্ত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দশমিক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ভগ্নাংশগুলো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যথাক্রমে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 ২,  ১.২,  ০.০৮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2438400" y="0"/>
            <a:ext cx="3581400" cy="914400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বিকল্প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পদ্ধতি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04800" y="2286000"/>
            <a:ext cx="8229600" cy="2895600"/>
            <a:chOff x="381000" y="2362200"/>
            <a:chExt cx="8229600" cy="2895600"/>
          </a:xfrm>
        </p:grpSpPr>
        <p:sp>
          <p:nvSpPr>
            <p:cNvPr id="2" name="Rounded Rectangle 1"/>
            <p:cNvSpPr/>
            <p:nvPr/>
          </p:nvSpPr>
          <p:spPr>
            <a:xfrm>
              <a:off x="381000" y="2362200"/>
              <a:ext cx="8001000" cy="1143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উক্ত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দশমিক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ভগ্নাংশগুলোকে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লঘিষ্ট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সাধারণ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ভগ্নাশে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প্রকাশ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করি</a:t>
              </a:r>
              <a:endParaRPr lang="en-US" sz="36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33400" y="3657601"/>
              <a:ext cx="1447800" cy="1371599"/>
              <a:chOff x="2438400" y="4441653"/>
              <a:chExt cx="1295403" cy="127334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124191" y="4441653"/>
                <a:ext cx="609612" cy="1273349"/>
                <a:chOff x="3293005" y="3651257"/>
                <a:chExt cx="98276" cy="489296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3293005" y="3905698"/>
                  <a:ext cx="85990" cy="610"/>
                </a:xfrm>
                <a:prstGeom prst="lin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Rectangle 7"/>
                <p:cNvSpPr/>
                <p:nvPr/>
              </p:nvSpPr>
              <p:spPr>
                <a:xfrm>
                  <a:off x="3293007" y="3651257"/>
                  <a:ext cx="98274" cy="22577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293007" y="3943350"/>
                  <a:ext cx="98274" cy="19720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১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2438400" y="4785371"/>
                <a:ext cx="685800" cy="54862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2=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209800" y="3629129"/>
              <a:ext cx="2819403" cy="1628671"/>
              <a:chOff x="3048003" y="4343398"/>
              <a:chExt cx="2819403" cy="122487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048003" y="4419603"/>
                <a:ext cx="2133596" cy="1148674"/>
                <a:chOff x="2438400" y="4512391"/>
                <a:chExt cx="1450848" cy="1066391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3112021" y="4512391"/>
                  <a:ext cx="569981" cy="1066391"/>
                  <a:chOff x="3291041" y="3679530"/>
                  <a:chExt cx="91887" cy="409892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3293005" y="3905698"/>
                    <a:ext cx="85990" cy="610"/>
                  </a:xfrm>
                  <a:prstGeom prst="lin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Rectangle 27"/>
                  <p:cNvSpPr/>
                  <p:nvPr/>
                </p:nvSpPr>
                <p:spPr>
                  <a:xfrm>
                    <a:off x="3293007" y="3679530"/>
                    <a:ext cx="89921" cy="19749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</a:rPr>
                      <a:t>১2</a:t>
                    </a:r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3291041" y="3918183"/>
                    <a:ext cx="83532" cy="171239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</a:rPr>
                      <a:t>১০</a:t>
                    </a:r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6" name="Rectangle 25"/>
                <p:cNvSpPr/>
                <p:nvPr/>
              </p:nvSpPr>
              <p:spPr>
                <a:xfrm>
                  <a:off x="2438400" y="4785371"/>
                  <a:ext cx="685800" cy="54862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১.২=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681984" y="4724620"/>
                  <a:ext cx="207264" cy="54862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=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5181596" y="4343398"/>
                <a:ext cx="685810" cy="1219197"/>
                <a:chOff x="3275605" y="3678449"/>
                <a:chExt cx="52209" cy="435058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3275605" y="3895979"/>
                  <a:ext cx="52208" cy="9720"/>
                </a:xfrm>
                <a:prstGeom prst="lin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Rectangle 33"/>
                <p:cNvSpPr/>
                <p:nvPr/>
              </p:nvSpPr>
              <p:spPr>
                <a:xfrm>
                  <a:off x="3275605" y="3678449"/>
                  <a:ext cx="52206" cy="19858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৬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275608" y="3923169"/>
                  <a:ext cx="52206" cy="19033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5257797" y="3629060"/>
              <a:ext cx="3352803" cy="1628740"/>
              <a:chOff x="2514603" y="4343356"/>
              <a:chExt cx="3352803" cy="1224931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514603" y="4419612"/>
                <a:ext cx="2667000" cy="1148675"/>
                <a:chOff x="2075686" y="4512400"/>
                <a:chExt cx="1813562" cy="1066392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3112058" y="4512400"/>
                  <a:ext cx="673561" cy="1066392"/>
                  <a:chOff x="3291041" y="3679530"/>
                  <a:chExt cx="108585" cy="409892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3293005" y="3905698"/>
                    <a:ext cx="85990" cy="610"/>
                  </a:xfrm>
                  <a:prstGeom prst="lin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ectangle 53"/>
                  <p:cNvSpPr/>
                  <p:nvPr/>
                </p:nvSpPr>
                <p:spPr>
                  <a:xfrm>
                    <a:off x="3293007" y="3679530"/>
                    <a:ext cx="89921" cy="19749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</a:rPr>
                      <a:t>৮</a:t>
                    </a:r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3291041" y="3918183"/>
                    <a:ext cx="108585" cy="171239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</a:rPr>
                      <a:t>১০০</a:t>
                    </a:r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1" name="Rectangle 50"/>
                <p:cNvSpPr/>
                <p:nvPr/>
              </p:nvSpPr>
              <p:spPr>
                <a:xfrm>
                  <a:off x="2075686" y="4785372"/>
                  <a:ext cx="1048513" cy="54862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০.০৮=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681984" y="4724620"/>
                  <a:ext cx="207264" cy="54862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=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5181596" y="4343356"/>
                <a:ext cx="685810" cy="1219192"/>
                <a:chOff x="3275605" y="3678449"/>
                <a:chExt cx="52209" cy="435058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3275605" y="3895979"/>
                  <a:ext cx="52208" cy="9720"/>
                </a:xfrm>
                <a:prstGeom prst="lin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Rectangle 47"/>
                <p:cNvSpPr/>
                <p:nvPr/>
              </p:nvSpPr>
              <p:spPr>
                <a:xfrm>
                  <a:off x="3275605" y="3678449"/>
                  <a:ext cx="52206" cy="19858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২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275608" y="3923169"/>
                  <a:ext cx="52206" cy="19033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২৫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wheel spokes="8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838200" y="3657600"/>
            <a:ext cx="7490113" cy="1600200"/>
            <a:chOff x="0" y="3048000"/>
            <a:chExt cx="6462059" cy="1447800"/>
          </a:xfrm>
        </p:grpSpPr>
        <p:sp>
          <p:nvSpPr>
            <p:cNvPr id="10" name="Rounded Rectangle 9"/>
            <p:cNvSpPr/>
            <p:nvPr/>
          </p:nvSpPr>
          <p:spPr>
            <a:xfrm>
              <a:off x="0" y="3124200"/>
              <a:ext cx="3550024" cy="685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প্রাপ্ত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ভগ্নাংশগুলোর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গসাগু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=</a:t>
              </a:r>
              <a:endParaRPr lang="en-US" sz="36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681506" y="3048000"/>
              <a:ext cx="685800" cy="752469"/>
              <a:chOff x="3986306" y="4772031"/>
              <a:chExt cx="685800" cy="75246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052047" y="5153025"/>
                <a:ext cx="533400" cy="1390"/>
              </a:xfrm>
              <a:prstGeom prst="lin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4052047" y="4772031"/>
                <a:ext cx="609600" cy="33336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২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86306" y="5257800"/>
                <a:ext cx="685800" cy="2667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২৫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4404659" y="3124200"/>
              <a:ext cx="2057400" cy="685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কে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পুনরায়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" y="3810000"/>
              <a:ext cx="3812988" cy="685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দশমিক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ভগ্নাশে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প্রকাশ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করি</a:t>
              </a:r>
              <a:endParaRPr lang="en-US" sz="36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2000" y="1676400"/>
            <a:ext cx="7848600" cy="1927999"/>
            <a:chOff x="533400" y="736605"/>
            <a:chExt cx="7848600" cy="1892303"/>
          </a:xfrm>
        </p:grpSpPr>
        <p:sp>
          <p:nvSpPr>
            <p:cNvPr id="2" name="Rounded Rectangle 1"/>
            <p:cNvSpPr/>
            <p:nvPr/>
          </p:nvSpPr>
          <p:spPr>
            <a:xfrm>
              <a:off x="533400" y="736605"/>
              <a:ext cx="7848600" cy="1219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প্রাপ্ত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ভগ্নাংশগুলোর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লব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২, ৬, ২।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এদের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গসাগু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= ২</a:t>
              </a:r>
            </a:p>
            <a:p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প্রাপ্ত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ভগ্নাংশগুলোর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হর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১, ৫, ২৫।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এদের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লসাগু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= ২৫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09600" y="1955805"/>
              <a:ext cx="4953000" cy="673103"/>
              <a:chOff x="304800" y="3327405"/>
              <a:chExt cx="4953000" cy="673103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304800" y="3327405"/>
                <a:ext cx="4191000" cy="60960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err="1" smtClean="0">
                    <a:solidFill>
                      <a:schemeClr val="tx1"/>
                    </a:solidFill>
                    <a:latin typeface="NikoshLightBAN" pitchFamily="2" charset="0"/>
                    <a:cs typeface="NikoshLightBAN" pitchFamily="2" charset="0"/>
                  </a:rPr>
                  <a:t>প্রাপ্ত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LightBAN" pitchFamily="2" charset="0"/>
                    <a:cs typeface="NikoshLight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LightBAN" pitchFamily="2" charset="0"/>
                    <a:cs typeface="NikoshLightBAN" pitchFamily="2" charset="0"/>
                  </a:rPr>
                  <a:t>ভগ্নাংশগুলোর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LightBAN" pitchFamily="2" charset="0"/>
                    <a:cs typeface="NikoshLight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LightBAN" pitchFamily="2" charset="0"/>
                    <a:cs typeface="NikoshLightBAN" pitchFamily="2" charset="0"/>
                  </a:rPr>
                  <a:t>গসাগু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LightBAN" pitchFamily="2" charset="0"/>
                    <a:cs typeface="NikoshLightBAN" pitchFamily="2" charset="0"/>
                  </a:rPr>
                  <a:t> =</a:t>
                </a:r>
                <a:endParaRPr lang="en-US" sz="3600" dirty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4572000" y="3352800"/>
                <a:ext cx="685800" cy="647708"/>
                <a:chOff x="3200400" y="3708394"/>
                <a:chExt cx="685800" cy="863606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76600" y="4189412"/>
                  <a:ext cx="533400" cy="1588"/>
                </a:xfrm>
                <a:prstGeom prst="lin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/>
                <p:cNvSpPr/>
                <p:nvPr/>
              </p:nvSpPr>
              <p:spPr>
                <a:xfrm>
                  <a:off x="3276600" y="3708394"/>
                  <a:ext cx="609600" cy="38099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২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200400" y="4267200"/>
                  <a:ext cx="685800" cy="3048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২৫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7" name="Group 66"/>
          <p:cNvGrpSpPr/>
          <p:nvPr/>
        </p:nvGrpSpPr>
        <p:grpSpPr>
          <a:xfrm>
            <a:off x="1077649" y="5449473"/>
            <a:ext cx="2427551" cy="951327"/>
            <a:chOff x="3211249" y="5029200"/>
            <a:chExt cx="2427551" cy="951327"/>
          </a:xfrm>
        </p:grpSpPr>
        <p:grpSp>
          <p:nvGrpSpPr>
            <p:cNvPr id="66" name="Group 65"/>
            <p:cNvGrpSpPr/>
            <p:nvPr/>
          </p:nvGrpSpPr>
          <p:grpSpPr>
            <a:xfrm>
              <a:off x="3211249" y="5029200"/>
              <a:ext cx="751151" cy="951327"/>
              <a:chOff x="3211249" y="5029200"/>
              <a:chExt cx="751151" cy="95132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3227982" y="5477511"/>
                <a:ext cx="732614" cy="1489"/>
              </a:xfrm>
              <a:prstGeom prst="lin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3227999" y="5029200"/>
                <a:ext cx="734401" cy="37833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২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11249" y="5562600"/>
                <a:ext cx="711672" cy="41792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২৫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4038600" y="5200330"/>
              <a:ext cx="284671" cy="5146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=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19600" y="5181600"/>
              <a:ext cx="1219200" cy="533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০.০৮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4114800" y="5562600"/>
            <a:ext cx="33528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নির্ণেয়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গসাগু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= ০.০৮  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33400" y="381001"/>
            <a:ext cx="8153400" cy="1295400"/>
            <a:chOff x="533398" y="3629064"/>
            <a:chExt cx="8077202" cy="1628747"/>
          </a:xfrm>
        </p:grpSpPr>
        <p:grpSp>
          <p:nvGrpSpPr>
            <p:cNvPr id="70" name="Group 58"/>
            <p:cNvGrpSpPr/>
            <p:nvPr/>
          </p:nvGrpSpPr>
          <p:grpSpPr>
            <a:xfrm>
              <a:off x="533398" y="3654571"/>
              <a:ext cx="1447799" cy="1371194"/>
              <a:chOff x="2438400" y="4438839"/>
              <a:chExt cx="1295403" cy="1272972"/>
            </a:xfrm>
          </p:grpSpPr>
          <p:grpSp>
            <p:nvGrpSpPr>
              <p:cNvPr id="95" name="Group 83"/>
              <p:cNvGrpSpPr/>
              <p:nvPr/>
            </p:nvGrpSpPr>
            <p:grpSpPr>
              <a:xfrm>
                <a:off x="3124191" y="4438839"/>
                <a:ext cx="609612" cy="1272972"/>
                <a:chOff x="3293005" y="3651257"/>
                <a:chExt cx="98276" cy="489296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3293005" y="3905698"/>
                  <a:ext cx="85990" cy="610"/>
                </a:xfrm>
                <a:prstGeom prst="lin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Rectangle 97"/>
                <p:cNvSpPr/>
                <p:nvPr/>
              </p:nvSpPr>
              <p:spPr>
                <a:xfrm>
                  <a:off x="3293007" y="3651257"/>
                  <a:ext cx="98274" cy="22577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3293007" y="3943350"/>
                  <a:ext cx="98274" cy="19720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১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6" name="Rectangle 95"/>
              <p:cNvSpPr/>
              <p:nvPr/>
            </p:nvSpPr>
            <p:spPr>
              <a:xfrm>
                <a:off x="2438400" y="4785371"/>
                <a:ext cx="685800" cy="54862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2=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" name="Group 59"/>
            <p:cNvGrpSpPr/>
            <p:nvPr/>
          </p:nvGrpSpPr>
          <p:grpSpPr>
            <a:xfrm>
              <a:off x="2209803" y="3629074"/>
              <a:ext cx="2819400" cy="1628737"/>
              <a:chOff x="3048006" y="4343358"/>
              <a:chExt cx="2819400" cy="1224929"/>
            </a:xfrm>
          </p:grpSpPr>
          <p:grpSp>
            <p:nvGrpSpPr>
              <p:cNvPr id="84" name="Group 72"/>
              <p:cNvGrpSpPr/>
              <p:nvPr/>
            </p:nvGrpSpPr>
            <p:grpSpPr>
              <a:xfrm>
                <a:off x="3048006" y="4419612"/>
                <a:ext cx="2133598" cy="1148675"/>
                <a:chOff x="2438400" y="4512400"/>
                <a:chExt cx="1450848" cy="1066392"/>
              </a:xfrm>
            </p:grpSpPr>
            <p:grpSp>
              <p:nvGrpSpPr>
                <p:cNvPr id="89" name="Group 77"/>
                <p:cNvGrpSpPr/>
                <p:nvPr/>
              </p:nvGrpSpPr>
              <p:grpSpPr>
                <a:xfrm>
                  <a:off x="3112057" y="4512400"/>
                  <a:ext cx="569982" cy="1066392"/>
                  <a:chOff x="3291041" y="3679530"/>
                  <a:chExt cx="91887" cy="409892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3293005" y="3905698"/>
                    <a:ext cx="85990" cy="610"/>
                  </a:xfrm>
                  <a:prstGeom prst="lin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" name="Rectangle 92"/>
                  <p:cNvSpPr/>
                  <p:nvPr/>
                </p:nvSpPr>
                <p:spPr>
                  <a:xfrm>
                    <a:off x="3293007" y="3679530"/>
                    <a:ext cx="89921" cy="19749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</a:rPr>
                      <a:t>১2</a:t>
                    </a:r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3291041" y="3918183"/>
                    <a:ext cx="83532" cy="171239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</a:rPr>
                      <a:t>১০</a:t>
                    </a:r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0" name="Rectangle 89"/>
                <p:cNvSpPr/>
                <p:nvPr/>
              </p:nvSpPr>
              <p:spPr>
                <a:xfrm>
                  <a:off x="2438400" y="4785371"/>
                  <a:ext cx="685800" cy="54862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১.২=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681984" y="4724620"/>
                  <a:ext cx="207264" cy="54862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=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5" name="Group 73"/>
              <p:cNvGrpSpPr/>
              <p:nvPr/>
            </p:nvGrpSpPr>
            <p:grpSpPr>
              <a:xfrm>
                <a:off x="5181596" y="4343358"/>
                <a:ext cx="685810" cy="1219192"/>
                <a:chOff x="3275605" y="3678449"/>
                <a:chExt cx="52209" cy="435058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3275605" y="3895979"/>
                  <a:ext cx="52208" cy="9720"/>
                </a:xfrm>
                <a:prstGeom prst="lin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Rectangle 86"/>
                <p:cNvSpPr/>
                <p:nvPr/>
              </p:nvSpPr>
              <p:spPr>
                <a:xfrm>
                  <a:off x="3275605" y="3678449"/>
                  <a:ext cx="52206" cy="19858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৬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3275608" y="3923169"/>
                  <a:ext cx="52206" cy="19033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2" name="Group 60"/>
            <p:cNvGrpSpPr/>
            <p:nvPr/>
          </p:nvGrpSpPr>
          <p:grpSpPr>
            <a:xfrm>
              <a:off x="5257797" y="3629064"/>
              <a:ext cx="3352803" cy="1621109"/>
              <a:chOff x="2514603" y="4343359"/>
              <a:chExt cx="3352803" cy="1219192"/>
            </a:xfrm>
          </p:grpSpPr>
          <p:grpSp>
            <p:nvGrpSpPr>
              <p:cNvPr id="73" name="Group 61"/>
              <p:cNvGrpSpPr/>
              <p:nvPr/>
            </p:nvGrpSpPr>
            <p:grpSpPr>
              <a:xfrm>
                <a:off x="2514603" y="4419606"/>
                <a:ext cx="2667000" cy="1072122"/>
                <a:chOff x="2075686" y="4512390"/>
                <a:chExt cx="1813562" cy="995322"/>
              </a:xfrm>
            </p:grpSpPr>
            <p:grpSp>
              <p:nvGrpSpPr>
                <p:cNvPr id="78" name="Group 66"/>
                <p:cNvGrpSpPr/>
                <p:nvPr/>
              </p:nvGrpSpPr>
              <p:grpSpPr>
                <a:xfrm>
                  <a:off x="3124213" y="4512390"/>
                  <a:ext cx="715834" cy="995322"/>
                  <a:chOff x="3293005" y="3679530"/>
                  <a:chExt cx="115400" cy="382575"/>
                </a:xfrm>
              </p:grpSpPr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293005" y="3905698"/>
                    <a:ext cx="85990" cy="610"/>
                  </a:xfrm>
                  <a:prstGeom prst="lin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Rectangle 81"/>
                  <p:cNvSpPr/>
                  <p:nvPr/>
                </p:nvSpPr>
                <p:spPr>
                  <a:xfrm>
                    <a:off x="3293007" y="3679530"/>
                    <a:ext cx="89921" cy="19749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</a:rPr>
                      <a:t>৮</a:t>
                    </a:r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3299820" y="3925512"/>
                    <a:ext cx="108585" cy="13659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</a:rPr>
                      <a:t>১০০</a:t>
                    </a:r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9" name="Rectangle 78"/>
                <p:cNvSpPr/>
                <p:nvPr/>
              </p:nvSpPr>
              <p:spPr>
                <a:xfrm>
                  <a:off x="2075686" y="4785372"/>
                  <a:ext cx="1048513" cy="54862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০.০৮=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3681984" y="4724620"/>
                  <a:ext cx="207264" cy="54862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=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4" name="Group 62"/>
              <p:cNvGrpSpPr/>
              <p:nvPr/>
            </p:nvGrpSpPr>
            <p:grpSpPr>
              <a:xfrm>
                <a:off x="5181596" y="4343359"/>
                <a:ext cx="685810" cy="1219192"/>
                <a:chOff x="3275605" y="3678449"/>
                <a:chExt cx="52209" cy="435058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3275605" y="3895979"/>
                  <a:ext cx="52208" cy="9720"/>
                </a:xfrm>
                <a:prstGeom prst="lin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ectangle 75"/>
                <p:cNvSpPr/>
                <p:nvPr/>
              </p:nvSpPr>
              <p:spPr>
                <a:xfrm>
                  <a:off x="3275605" y="3678449"/>
                  <a:ext cx="52206" cy="19858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২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3275608" y="3923169"/>
                  <a:ext cx="52206" cy="19033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২৫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wheel spokes="8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"/>
          <p:cNvGrpSpPr/>
          <p:nvPr/>
        </p:nvGrpSpPr>
        <p:grpSpPr>
          <a:xfrm>
            <a:off x="838200" y="3733800"/>
            <a:ext cx="6705600" cy="1447800"/>
            <a:chOff x="0" y="3048000"/>
            <a:chExt cx="6705600" cy="1447800"/>
          </a:xfrm>
        </p:grpSpPr>
        <p:sp>
          <p:nvSpPr>
            <p:cNvPr id="10" name="Rounded Rectangle 9"/>
            <p:cNvSpPr/>
            <p:nvPr/>
          </p:nvSpPr>
          <p:spPr>
            <a:xfrm>
              <a:off x="0" y="3124200"/>
              <a:ext cx="4114800" cy="685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প্রাপ্ত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ভগ্নাংশগুলোর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লসাগু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=</a:t>
              </a:r>
              <a:endParaRPr lang="en-US" sz="36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grpSp>
          <p:nvGrpSpPr>
            <p:cNvPr id="4" name="Group 14"/>
            <p:cNvGrpSpPr/>
            <p:nvPr/>
          </p:nvGrpSpPr>
          <p:grpSpPr>
            <a:xfrm>
              <a:off x="3962400" y="3048000"/>
              <a:ext cx="685800" cy="752469"/>
              <a:chOff x="4267200" y="4772031"/>
              <a:chExt cx="685800" cy="75246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343400" y="5153025"/>
                <a:ext cx="533400" cy="1390"/>
              </a:xfrm>
              <a:prstGeom prst="lin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4267200" y="4772031"/>
                <a:ext cx="609600" cy="33336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৬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67200" y="5257800"/>
                <a:ext cx="685800" cy="2667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১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4648200" y="3124200"/>
              <a:ext cx="2057400" cy="685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কে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পুনরায়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0" y="3810000"/>
              <a:ext cx="4114800" cy="6858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দশমিক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ভগ্নাশে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প্রকাশ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করি</a:t>
              </a:r>
              <a:endParaRPr lang="en-US" sz="36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762000" y="1676400"/>
            <a:ext cx="7848600" cy="1927999"/>
            <a:chOff x="533400" y="736605"/>
            <a:chExt cx="7848600" cy="1892303"/>
          </a:xfrm>
        </p:grpSpPr>
        <p:sp>
          <p:nvSpPr>
            <p:cNvPr id="2" name="Rounded Rectangle 1"/>
            <p:cNvSpPr/>
            <p:nvPr/>
          </p:nvSpPr>
          <p:spPr>
            <a:xfrm>
              <a:off x="533400" y="736605"/>
              <a:ext cx="7848600" cy="1219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প্রাপ্ত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ভগ্নাংশগুলোর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লব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২, ৬, ২।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এদের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লসাগু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= ৬</a:t>
              </a:r>
            </a:p>
            <a:p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প্রাপ্ত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ভগ্নাংশগুলোর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হর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১, ৫, ২৫।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এদের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গসাগু</a:t>
              </a:r>
              <a:r>
                <a:rPr lang="en-US" sz="3600" dirty="0" smtClean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rPr>
                <a:t> = ১</a:t>
              </a:r>
            </a:p>
          </p:txBody>
        </p:sp>
        <p:grpSp>
          <p:nvGrpSpPr>
            <p:cNvPr id="6" name="Group 30"/>
            <p:cNvGrpSpPr/>
            <p:nvPr/>
          </p:nvGrpSpPr>
          <p:grpSpPr>
            <a:xfrm>
              <a:off x="609600" y="1955805"/>
              <a:ext cx="4953000" cy="673103"/>
              <a:chOff x="304800" y="3327405"/>
              <a:chExt cx="4953000" cy="673103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304800" y="3327405"/>
                <a:ext cx="4191000" cy="60960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err="1" smtClean="0">
                    <a:solidFill>
                      <a:schemeClr val="tx1"/>
                    </a:solidFill>
                    <a:latin typeface="NikoshLightBAN" pitchFamily="2" charset="0"/>
                    <a:cs typeface="NikoshLightBAN" pitchFamily="2" charset="0"/>
                  </a:rPr>
                  <a:t>প্রাপ্ত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LightBAN" pitchFamily="2" charset="0"/>
                    <a:cs typeface="NikoshLight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LightBAN" pitchFamily="2" charset="0"/>
                    <a:cs typeface="NikoshLightBAN" pitchFamily="2" charset="0"/>
                  </a:rPr>
                  <a:t>ভগ্নাংশগুলোর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LightBAN" pitchFamily="2" charset="0"/>
                    <a:cs typeface="NikoshLightBAN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LightBAN" pitchFamily="2" charset="0"/>
                    <a:cs typeface="NikoshLightBAN" pitchFamily="2" charset="0"/>
                  </a:rPr>
                  <a:t>লসাগু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LightBAN" pitchFamily="2" charset="0"/>
                    <a:cs typeface="NikoshLightBAN" pitchFamily="2" charset="0"/>
                  </a:rPr>
                  <a:t> =</a:t>
                </a:r>
                <a:endParaRPr lang="en-US" sz="3600" dirty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endParaRPr>
              </a:p>
            </p:txBody>
          </p:sp>
          <p:grpSp>
            <p:nvGrpSpPr>
              <p:cNvPr id="7" name="Group 26"/>
              <p:cNvGrpSpPr/>
              <p:nvPr/>
            </p:nvGrpSpPr>
            <p:grpSpPr>
              <a:xfrm>
                <a:off x="4572000" y="3352800"/>
                <a:ext cx="685800" cy="647708"/>
                <a:chOff x="3200400" y="3708394"/>
                <a:chExt cx="685800" cy="863606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76600" y="4189412"/>
                  <a:ext cx="533400" cy="1588"/>
                </a:xfrm>
                <a:prstGeom prst="lin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/>
                <p:cNvSpPr/>
                <p:nvPr/>
              </p:nvSpPr>
              <p:spPr>
                <a:xfrm>
                  <a:off x="3276600" y="3708394"/>
                  <a:ext cx="609600" cy="38099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৬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200400" y="4267200"/>
                  <a:ext cx="685800" cy="3048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১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" name="Group 66"/>
          <p:cNvGrpSpPr/>
          <p:nvPr/>
        </p:nvGrpSpPr>
        <p:grpSpPr>
          <a:xfrm>
            <a:off x="1077649" y="5334000"/>
            <a:ext cx="2427551" cy="951327"/>
            <a:chOff x="3211249" y="5029200"/>
            <a:chExt cx="2427551" cy="951327"/>
          </a:xfrm>
        </p:grpSpPr>
        <p:grpSp>
          <p:nvGrpSpPr>
            <p:cNvPr id="9" name="Group 65"/>
            <p:cNvGrpSpPr/>
            <p:nvPr/>
          </p:nvGrpSpPr>
          <p:grpSpPr>
            <a:xfrm>
              <a:off x="3211249" y="5029200"/>
              <a:ext cx="751151" cy="951327"/>
              <a:chOff x="3211249" y="5029200"/>
              <a:chExt cx="751151" cy="95132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3227982" y="5477511"/>
                <a:ext cx="732614" cy="1489"/>
              </a:xfrm>
              <a:prstGeom prst="lin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3227999" y="5029200"/>
                <a:ext cx="734401" cy="37833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৬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11249" y="5562600"/>
                <a:ext cx="711672" cy="41792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১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4038600" y="5200330"/>
              <a:ext cx="284671" cy="5146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=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19600" y="5181600"/>
              <a:ext cx="1219200" cy="533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৬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4038600" y="5410200"/>
            <a:ext cx="33528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নির্ণেয়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লসাগু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= ৬  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grpSp>
        <p:nvGrpSpPr>
          <p:cNvPr id="11" name="Group 68"/>
          <p:cNvGrpSpPr/>
          <p:nvPr/>
        </p:nvGrpSpPr>
        <p:grpSpPr>
          <a:xfrm>
            <a:off x="533400" y="381001"/>
            <a:ext cx="8153400" cy="1295400"/>
            <a:chOff x="533398" y="3629064"/>
            <a:chExt cx="8077202" cy="1628747"/>
          </a:xfrm>
        </p:grpSpPr>
        <p:grpSp>
          <p:nvGrpSpPr>
            <p:cNvPr id="15" name="Group 58"/>
            <p:cNvGrpSpPr/>
            <p:nvPr/>
          </p:nvGrpSpPr>
          <p:grpSpPr>
            <a:xfrm>
              <a:off x="533398" y="3654571"/>
              <a:ext cx="1447799" cy="1371194"/>
              <a:chOff x="2438400" y="4438839"/>
              <a:chExt cx="1295403" cy="1272972"/>
            </a:xfrm>
          </p:grpSpPr>
          <p:grpSp>
            <p:nvGrpSpPr>
              <p:cNvPr id="16" name="Group 83"/>
              <p:cNvGrpSpPr/>
              <p:nvPr/>
            </p:nvGrpSpPr>
            <p:grpSpPr>
              <a:xfrm>
                <a:off x="3124191" y="4438839"/>
                <a:ext cx="609612" cy="1272972"/>
                <a:chOff x="3293005" y="3651257"/>
                <a:chExt cx="98276" cy="489296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3293005" y="3905698"/>
                  <a:ext cx="85990" cy="610"/>
                </a:xfrm>
                <a:prstGeom prst="lin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Rectangle 97"/>
                <p:cNvSpPr/>
                <p:nvPr/>
              </p:nvSpPr>
              <p:spPr>
                <a:xfrm>
                  <a:off x="3293007" y="3651257"/>
                  <a:ext cx="98274" cy="22577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3293007" y="3943350"/>
                  <a:ext cx="98274" cy="19720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১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6" name="Rectangle 95"/>
              <p:cNvSpPr/>
              <p:nvPr/>
            </p:nvSpPr>
            <p:spPr>
              <a:xfrm>
                <a:off x="2438400" y="4785371"/>
                <a:ext cx="685800" cy="54862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</a:rPr>
                  <a:t>2=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59"/>
            <p:cNvGrpSpPr/>
            <p:nvPr/>
          </p:nvGrpSpPr>
          <p:grpSpPr>
            <a:xfrm>
              <a:off x="2209803" y="3629074"/>
              <a:ext cx="2819400" cy="1628737"/>
              <a:chOff x="3048006" y="4343358"/>
              <a:chExt cx="2819400" cy="1224929"/>
            </a:xfrm>
          </p:grpSpPr>
          <p:grpSp>
            <p:nvGrpSpPr>
              <p:cNvPr id="19" name="Group 72"/>
              <p:cNvGrpSpPr/>
              <p:nvPr/>
            </p:nvGrpSpPr>
            <p:grpSpPr>
              <a:xfrm>
                <a:off x="3048006" y="4419612"/>
                <a:ext cx="2133598" cy="1148675"/>
                <a:chOff x="2438400" y="4512400"/>
                <a:chExt cx="1450848" cy="1066392"/>
              </a:xfrm>
            </p:grpSpPr>
            <p:grpSp>
              <p:nvGrpSpPr>
                <p:cNvPr id="20" name="Group 77"/>
                <p:cNvGrpSpPr/>
                <p:nvPr/>
              </p:nvGrpSpPr>
              <p:grpSpPr>
                <a:xfrm>
                  <a:off x="3112057" y="4512400"/>
                  <a:ext cx="569982" cy="1066392"/>
                  <a:chOff x="3291041" y="3679530"/>
                  <a:chExt cx="91887" cy="409892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3293005" y="3905698"/>
                    <a:ext cx="85990" cy="610"/>
                  </a:xfrm>
                  <a:prstGeom prst="lin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" name="Rectangle 92"/>
                  <p:cNvSpPr/>
                  <p:nvPr/>
                </p:nvSpPr>
                <p:spPr>
                  <a:xfrm>
                    <a:off x="3293007" y="3679530"/>
                    <a:ext cx="89921" cy="19749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</a:rPr>
                      <a:t>১2</a:t>
                    </a:r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3291041" y="3918183"/>
                    <a:ext cx="83532" cy="171239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</a:rPr>
                      <a:t>১০</a:t>
                    </a:r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0" name="Rectangle 89"/>
                <p:cNvSpPr/>
                <p:nvPr/>
              </p:nvSpPr>
              <p:spPr>
                <a:xfrm>
                  <a:off x="2438400" y="4785371"/>
                  <a:ext cx="685800" cy="54862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১.২=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681984" y="4724620"/>
                  <a:ext cx="207264" cy="54862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=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73"/>
              <p:cNvGrpSpPr/>
              <p:nvPr/>
            </p:nvGrpSpPr>
            <p:grpSpPr>
              <a:xfrm>
                <a:off x="5181596" y="4343358"/>
                <a:ext cx="685810" cy="1219192"/>
                <a:chOff x="3275605" y="3678449"/>
                <a:chExt cx="52209" cy="435058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3275605" y="3895979"/>
                  <a:ext cx="52208" cy="9720"/>
                </a:xfrm>
                <a:prstGeom prst="lin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Rectangle 86"/>
                <p:cNvSpPr/>
                <p:nvPr/>
              </p:nvSpPr>
              <p:spPr>
                <a:xfrm>
                  <a:off x="3275605" y="3678449"/>
                  <a:ext cx="52206" cy="19858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৬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3275608" y="3923169"/>
                  <a:ext cx="52206" cy="19033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৫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2" name="Group 60"/>
            <p:cNvGrpSpPr/>
            <p:nvPr/>
          </p:nvGrpSpPr>
          <p:grpSpPr>
            <a:xfrm>
              <a:off x="5257797" y="3629064"/>
              <a:ext cx="3352803" cy="1621109"/>
              <a:chOff x="2514603" y="4343359"/>
              <a:chExt cx="3352803" cy="1219192"/>
            </a:xfrm>
          </p:grpSpPr>
          <p:grpSp>
            <p:nvGrpSpPr>
              <p:cNvPr id="24" name="Group 61"/>
              <p:cNvGrpSpPr/>
              <p:nvPr/>
            </p:nvGrpSpPr>
            <p:grpSpPr>
              <a:xfrm>
                <a:off x="2514603" y="4419606"/>
                <a:ext cx="2667000" cy="1072122"/>
                <a:chOff x="2075686" y="4512390"/>
                <a:chExt cx="1813562" cy="995322"/>
              </a:xfrm>
            </p:grpSpPr>
            <p:grpSp>
              <p:nvGrpSpPr>
                <p:cNvPr id="25" name="Group 66"/>
                <p:cNvGrpSpPr/>
                <p:nvPr/>
              </p:nvGrpSpPr>
              <p:grpSpPr>
                <a:xfrm>
                  <a:off x="3124213" y="4512390"/>
                  <a:ext cx="715834" cy="995322"/>
                  <a:chOff x="3293005" y="3679530"/>
                  <a:chExt cx="115400" cy="382575"/>
                </a:xfrm>
              </p:grpSpPr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293005" y="3905698"/>
                    <a:ext cx="85990" cy="610"/>
                  </a:xfrm>
                  <a:prstGeom prst="lin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Rectangle 81"/>
                  <p:cNvSpPr/>
                  <p:nvPr/>
                </p:nvSpPr>
                <p:spPr>
                  <a:xfrm>
                    <a:off x="3293007" y="3679530"/>
                    <a:ext cx="89921" cy="19749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</a:rPr>
                      <a:t>৮</a:t>
                    </a:r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3299820" y="3925512"/>
                    <a:ext cx="108585" cy="13659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</a:rPr>
                      <a:t>১০০</a:t>
                    </a:r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9" name="Rectangle 78"/>
                <p:cNvSpPr/>
                <p:nvPr/>
              </p:nvSpPr>
              <p:spPr>
                <a:xfrm>
                  <a:off x="2075686" y="4785372"/>
                  <a:ext cx="1048513" cy="54862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০.০৮=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3681984" y="4724620"/>
                  <a:ext cx="207264" cy="54862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=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" name="Group 62"/>
              <p:cNvGrpSpPr/>
              <p:nvPr/>
            </p:nvGrpSpPr>
            <p:grpSpPr>
              <a:xfrm>
                <a:off x="5181596" y="4343359"/>
                <a:ext cx="685810" cy="1219192"/>
                <a:chOff x="3275605" y="3678449"/>
                <a:chExt cx="52209" cy="435058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3275605" y="3895979"/>
                  <a:ext cx="52208" cy="9720"/>
                </a:xfrm>
                <a:prstGeom prst="lin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ectangle 75"/>
                <p:cNvSpPr/>
                <p:nvPr/>
              </p:nvSpPr>
              <p:spPr>
                <a:xfrm>
                  <a:off x="3275605" y="3678449"/>
                  <a:ext cx="52206" cy="19858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২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3275608" y="3923169"/>
                  <a:ext cx="52206" cy="19033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 smtClean="0">
                      <a:solidFill>
                        <a:schemeClr val="tx1"/>
                      </a:solidFill>
                    </a:rPr>
                    <a:t>২৫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wheel spokes="8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609600" y="2108203"/>
            <a:ext cx="7086600" cy="2194053"/>
            <a:chOff x="609598" y="2108200"/>
            <a:chExt cx="7086600" cy="2194053"/>
          </a:xfrm>
        </p:grpSpPr>
        <p:sp>
          <p:nvSpPr>
            <p:cNvPr id="2" name="TextBox 1"/>
            <p:cNvSpPr txBox="1"/>
            <p:nvPr/>
          </p:nvSpPr>
          <p:spPr>
            <a:xfrm>
              <a:off x="609598" y="2108200"/>
              <a:ext cx="7086600" cy="10962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prstTxWarp prst="textPlain">
                <a:avLst>
                  <a:gd name="adj" fmla="val 49924"/>
                </a:avLst>
              </a:prstTxWarp>
              <a:spAutoFit/>
            </a:bodyPr>
            <a:lstStyle/>
            <a:p>
              <a:r>
                <a:rPr lang="en-US" sz="54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গ.সা.গু</a:t>
              </a:r>
              <a:r>
                <a:rPr lang="en-US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 ও</a:t>
              </a:r>
              <a:r>
                <a:rPr lang="bn-BD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ল</a:t>
              </a:r>
              <a:r>
                <a:rPr lang="en-US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54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 নির্ণয় </a:t>
              </a:r>
              <a:r>
                <a:rPr lang="bn-BD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endParaRPr lang="en-US" sz="3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44040" y="3335021"/>
              <a:ext cx="5166360" cy="9672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prstTxWarp prst="textPlain">
                <a:avLst>
                  <a:gd name="adj" fmla="val 50354"/>
                </a:avLst>
              </a:prstTxWarp>
              <a:spAutoFit/>
            </a:bodyPr>
            <a:lstStyle/>
            <a:p>
              <a:r>
                <a:rPr lang="en-US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0.৬, ১০ও 0.১৫</a:t>
              </a:r>
              <a:endParaRPr lang="en-US" sz="3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8042" y="443821"/>
            <a:ext cx="4739624" cy="1152883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8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3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 </a:t>
            </a:r>
            <a:endParaRPr lang="en-US" sz="38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443076"/>
      </p:ext>
    </p:extLst>
  </p:cSld>
  <p:clrMapOvr>
    <a:masterClrMapping/>
  </p:clrMapOvr>
  <p:transition spd="slow">
    <p:pull dir="l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3419301" cy="168376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8570" y="1721535"/>
            <a:ext cx="69265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, ১২ও ২৪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গ.সা.গু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1198180" y="336649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098152" y="3366496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198180" y="4880748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5098152" y="4880747"/>
            <a:ext cx="2412694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070402"/>
      </p:ext>
    </p:extLst>
  </p:cSld>
  <p:clrMapOvr>
    <a:masterClrMapping/>
  </p:clrMapOvr>
  <p:transition spd="med">
    <p:blinds dir="vert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3" y="149297"/>
            <a:ext cx="3419302" cy="1446550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9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282" y="1676400"/>
            <a:ext cx="8732718" cy="737705"/>
          </a:xfrm>
          <a:prstGeom prst="rect">
            <a:avLst/>
          </a:prstGeom>
          <a:solidFill>
            <a:schemeClr val="bg1"/>
          </a:solidFill>
        </p:spPr>
        <p:txBody>
          <a:bodyPr wrap="square" lIns="94048" tIns="47023" rIns="94048" bIns="47023" rtlCol="0">
            <a:prstTxWarp prst="textPlain">
              <a:avLst/>
            </a:prstTxWarp>
            <a:spAutoFit/>
          </a:bodyPr>
          <a:lstStyle/>
          <a:p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৮, ১২ ও 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5410200" y="48768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638800" y="32766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৮ 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828800" y="50292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১২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905000" y="327660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22078"/>
      </p:ext>
    </p:extLst>
  </p:cSld>
  <p:clrMapOvr>
    <a:masterClrMapping/>
  </p:clrMapOvr>
  <p:transition spd="slow">
    <p:comb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3" y="149297"/>
            <a:ext cx="3419302" cy="1446550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9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7200" y="1371600"/>
            <a:ext cx="8260082" cy="737705"/>
            <a:chOff x="883918" y="1600199"/>
            <a:chExt cx="8260082" cy="737705"/>
          </a:xfrm>
        </p:grpSpPr>
        <p:sp>
          <p:nvSpPr>
            <p:cNvPr id="31" name="TextBox 30"/>
            <p:cNvSpPr txBox="1"/>
            <p:nvPr/>
          </p:nvSpPr>
          <p:spPr>
            <a:xfrm>
              <a:off x="4191000" y="1600199"/>
              <a:ext cx="4953000" cy="7377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4048" tIns="47023" rIns="94048" bIns="47023" rtlCol="0">
              <a:prstTxWarp prst="textPlain">
                <a:avLst/>
              </a:prstTxWarp>
              <a:spAutoFit/>
            </a:bodyPr>
            <a:lstStyle/>
            <a:p>
              <a:r>
                <a:rPr lang="en-US" sz="3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ল.</a:t>
              </a:r>
              <a:r>
                <a:rPr lang="bn-BD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 </a:t>
              </a:r>
              <a:r>
                <a:rPr lang="en-US" sz="3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3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83918" y="1752600"/>
              <a:ext cx="3235655" cy="448010"/>
              <a:chOff x="883918" y="2420448"/>
              <a:chExt cx="3235655" cy="44801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048000" y="2438400"/>
                <a:ext cx="1071573" cy="38997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১.২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066600" y="2438400"/>
                <a:ext cx="842973" cy="43005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৬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83918" y="2420448"/>
                <a:ext cx="1021082" cy="39895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</a:rPr>
                  <a:t>0.৩</a:t>
                </a:r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5029200" y="3352800"/>
            <a:ext cx="2286000" cy="609600"/>
            <a:chOff x="2209800" y="3505200"/>
            <a:chExt cx="1676400" cy="609600"/>
          </a:xfrm>
        </p:grpSpPr>
        <p:sp>
          <p:nvSpPr>
            <p:cNvPr id="30" name="Rectangle 29"/>
            <p:cNvSpPr/>
            <p:nvPr/>
          </p:nvSpPr>
          <p:spPr>
            <a:xfrm>
              <a:off x="3200400" y="3581400"/>
              <a:ext cx="6858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০.৩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209800" y="3505200"/>
              <a:ext cx="9906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খ)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28800" y="3352800"/>
            <a:ext cx="1676400" cy="609600"/>
            <a:chOff x="2209800" y="3505200"/>
            <a:chExt cx="1676400" cy="609600"/>
          </a:xfrm>
        </p:grpSpPr>
        <p:sp>
          <p:nvSpPr>
            <p:cNvPr id="56" name="Rectangle 55"/>
            <p:cNvSpPr/>
            <p:nvPr/>
          </p:nvSpPr>
          <p:spPr>
            <a:xfrm>
              <a:off x="3200400" y="3581400"/>
              <a:ext cx="6858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১২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209800" y="3505200"/>
              <a:ext cx="9906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ক)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81200" y="5029200"/>
            <a:ext cx="2286000" cy="609600"/>
            <a:chOff x="2209800" y="3505200"/>
            <a:chExt cx="1676400" cy="609600"/>
          </a:xfrm>
        </p:grpSpPr>
        <p:sp>
          <p:nvSpPr>
            <p:cNvPr id="61" name="Rectangle 60"/>
            <p:cNvSpPr/>
            <p:nvPr/>
          </p:nvSpPr>
          <p:spPr>
            <a:xfrm>
              <a:off x="3200400" y="3581400"/>
              <a:ext cx="6858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1.২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209800" y="3505200"/>
              <a:ext cx="9906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গ)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029200" y="5029200"/>
            <a:ext cx="1752600" cy="609600"/>
            <a:chOff x="2209800" y="3505200"/>
            <a:chExt cx="1752600" cy="609600"/>
          </a:xfrm>
        </p:grpSpPr>
        <p:sp>
          <p:nvSpPr>
            <p:cNvPr id="65" name="Rectangle 64"/>
            <p:cNvSpPr/>
            <p:nvPr/>
          </p:nvSpPr>
          <p:spPr>
            <a:xfrm>
              <a:off x="3276600" y="3581407"/>
              <a:ext cx="685800" cy="5333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৬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209800" y="3505200"/>
              <a:ext cx="990600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ঘ)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6822078"/>
      </p:ext>
    </p:extLst>
  </p:cSld>
  <p:clrMapOvr>
    <a:masterClrMapping/>
  </p:clrMapOvr>
  <p:transition spd="slow">
    <p:wheel spokes="8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prstTxWarp prst="textCascadeUp">
              <a:avLst>
                <a:gd name="adj" fmla="val 50679"/>
              </a:avLst>
            </a:prstTxWarp>
            <a:normAutofit fontScale="90000"/>
          </a:bodyPr>
          <a:lstStyle/>
          <a:p>
            <a:pPr algn="ctr"/>
            <a:r>
              <a:rPr lang="bn-BD" sz="6600" b="1" i="1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i="1" u="sng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276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গ.সা.গু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কী তা  বলতে পারবে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943" y="3810000"/>
            <a:ext cx="850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দশমিক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ভগ্নাশের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ল.</a:t>
            </a:r>
            <a:r>
              <a:rPr lang="bn-B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গ.সা.গু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নির্ণয় করতে পারবে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4075981" cy="209245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354"/>
              </a:avLst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4800600"/>
            <a:ext cx="7239000" cy="1752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4419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দশমিক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ভগ্নাশের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ল.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সর্ম্পকিত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সমস্যা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সমাধান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058978"/>
      </p:ext>
    </p:extLst>
  </p:cSld>
  <p:clrMapOvr>
    <a:masterClrMapping/>
  </p:clrMapOvr>
  <p:transition spd="slow">
    <p:strips dir="ru"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96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sz="60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sz="60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638800"/>
            <a:ext cx="5264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2" descr="http://www.lrhsd.org/cms/lib05/NJ01000316/Centricity/Domain/376/boy_raising_hand_desk_school_lg_nw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1192804"/>
      </p:ext>
    </p:extLst>
  </p:cSld>
  <p:clrMapOvr>
    <a:masterClrMapping/>
  </p:clrMapOvr>
  <p:transition spd="slow">
    <p:wheel spokes="8"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6019800" cy="15240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410"/>
              </a:avLst>
            </a:prstTxWarp>
            <a:spAutoFit/>
          </a:bodyPr>
          <a:lstStyle/>
          <a:p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2514600"/>
            <a:ext cx="5181600" cy="3209042"/>
          </a:xfrm>
          <a:prstGeom prst="roundRect">
            <a:avLst>
              <a:gd name="adj" fmla="val 202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ক্ষুদ্রতম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দ্বারা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বিভাজ্য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3810000"/>
            <a:ext cx="1219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০.৫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72200" y="3655849"/>
            <a:ext cx="762000" cy="6113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২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43400" y="3733800"/>
            <a:ext cx="1524000" cy="5613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০১.৫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739672" cy="1870074"/>
          </a:xfrm>
        </p:spPr>
        <p:txBody>
          <a:bodyPr>
            <a:prstTxWarp prst="textDoubleWave1">
              <a:avLst>
                <a:gd name="adj1" fmla="val 12500"/>
                <a:gd name="adj2" fmla="val -3108"/>
              </a:avLst>
            </a:prstTxWarp>
            <a:noAutofit/>
          </a:bodyPr>
          <a:lstStyle/>
          <a:p>
            <a:r>
              <a:rPr lang="en-US" sz="14200" b="1" u="sng" spc="52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4200" b="1" u="sng" spc="52" dirty="0" err="1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4200" b="1" u="sng" spc="52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200" b="1" u="sng" spc="52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4200" b="1" u="sng" spc="52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200" b="1" u="sng" spc="52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0314" y="1676400"/>
            <a:ext cx="5913086" cy="5100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06162561"/>
      </p:ext>
    </p:extLst>
  </p:cSld>
  <p:clrMapOvr>
    <a:masterClrMapping/>
  </p:clrMapOvr>
  <p:transition spd="slow">
    <p:cover dir="l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40" y="398726"/>
            <a:ext cx="4921624" cy="6046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400" y="3810000"/>
            <a:ext cx="3748532" cy="1945127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1295400"/>
            <a:ext cx="3687656" cy="2064734"/>
          </a:xfrm>
          <a:prstGeom prst="rect">
            <a:avLst/>
          </a:prstGeom>
        </p:spPr>
        <p:txBody>
          <a:bodyPr wrap="square" lIns="94048" tIns="47023" rIns="94048" bIns="47023">
            <a:spAutoFit/>
          </a:bodyPr>
          <a:lstStyle/>
          <a:p>
            <a:pPr algn="ctr"/>
            <a:r>
              <a:rPr lang="bn-BD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BD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32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 </a:t>
            </a:r>
          </a:p>
          <a:p>
            <a:pPr algn="ctr"/>
            <a:r>
              <a:rPr lang="en-US" sz="32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32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200" b="1" dirty="0" smtClean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32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3200" b="1" dirty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143000"/>
            <a:ext cx="2438400" cy="277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10198436"/>
      </p:ext>
    </p:extLst>
  </p:cSld>
  <p:clrMapOvr>
    <a:masterClrMapping/>
  </p:clrMapOvr>
  <p:transition spd="med">
    <p:wheel spokes="8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998478730"/>
              </p:ext>
            </p:extLst>
          </p:nvPr>
        </p:nvGraphicFramePr>
        <p:xfrm>
          <a:off x="457200" y="457200"/>
          <a:ext cx="396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986940" y="685800"/>
            <a:ext cx="4318860" cy="5638800"/>
            <a:chOff x="4267200" y="685800"/>
            <a:chExt cx="4318860" cy="563880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xmlns="" val="3848730400"/>
                </p:ext>
              </p:extLst>
            </p:nvPr>
          </p:nvGraphicFramePr>
          <p:xfrm>
            <a:off x="4419600" y="685800"/>
            <a:ext cx="4166460" cy="4953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0" name="Left-Right-Up Arrow 9"/>
            <p:cNvSpPr/>
            <p:nvPr/>
          </p:nvSpPr>
          <p:spPr>
            <a:xfrm>
              <a:off x="4267200" y="5562600"/>
              <a:ext cx="3886200" cy="762000"/>
            </a:xfrm>
            <a:prstGeom prst="leftRightUpArrow">
              <a:avLst>
                <a:gd name="adj1" fmla="val 25000"/>
                <a:gd name="adj2" fmla="val 30454"/>
                <a:gd name="adj3" fmla="val 195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খালি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ঘরগুলো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পূরণ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67528825"/>
      </p:ext>
    </p:extLst>
  </p:cSld>
  <p:clrMapOvr>
    <a:masterClrMapping/>
  </p:clrMapOvr>
  <p:transition spd="med">
    <p:wheel spokes="8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" y="1394460"/>
            <a:ext cx="4160521" cy="50520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018" y="3022858"/>
            <a:ext cx="3354268" cy="1174491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7790396">
            <a:off x="5910596" y="2181671"/>
            <a:ext cx="488546" cy="1078754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871018" y="1441599"/>
            <a:ext cx="1560997" cy="753506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01301" y="1431393"/>
            <a:ext cx="1996519" cy="756541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2249565">
            <a:off x="7713667" y="2248879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432015" y="4918511"/>
            <a:ext cx="2089366" cy="826157"/>
          </a:xfrm>
          <a:prstGeom prst="roundRect">
            <a:avLst>
              <a:gd name="adj" fmla="val 50000"/>
            </a:avLst>
          </a:prstGeom>
          <a:pattFill prst="trellis">
            <a:fgClr>
              <a:schemeClr val="bg1"/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গূ্ণনীয়ক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308402" y="4027245"/>
            <a:ext cx="488546" cy="891267"/>
          </a:xfrm>
          <a:prstGeom prst="downArrow">
            <a:avLst>
              <a:gd name="adj1" fmla="val 44203"/>
              <a:gd name="adj2" fmla="val 80904"/>
            </a:avLst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0810684"/>
      </p:ext>
    </p:extLst>
  </p:cSld>
  <p:clrMapOvr>
    <a:masterClrMapping/>
  </p:clrMapOvr>
  <p:transition spd="slow">
    <p:split dir="in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838200" y="685800"/>
            <a:ext cx="7696200" cy="5181600"/>
            <a:chOff x="1219200" y="685800"/>
            <a:chExt cx="7299490" cy="4419600"/>
          </a:xfrm>
        </p:grpSpPr>
        <p:sp>
          <p:nvSpPr>
            <p:cNvPr id="2" name="Rectangle 1"/>
            <p:cNvSpPr/>
            <p:nvPr/>
          </p:nvSpPr>
          <p:spPr>
            <a:xfrm>
              <a:off x="1447801" y="2286000"/>
              <a:ext cx="7070889" cy="181135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27000" cmpd="thinThick">
              <a:solidFill>
                <a:schemeClr val="tx1"/>
              </a:solidFill>
              <a:prstDash val="sysDot"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u="sng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দশমিক</a:t>
              </a:r>
              <a:r>
                <a:rPr lang="en-US" sz="6600" b="1" u="sng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6600" b="1" u="sng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ভগ্নাংশের</a:t>
              </a:r>
              <a:r>
                <a:rPr lang="en-US" sz="6600" b="1" u="sng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en-US" sz="6600" b="1" u="sng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গ.সা.গু</a:t>
              </a:r>
              <a:r>
                <a:rPr lang="en-US" sz="6600" b="1" u="sng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 ও </a:t>
              </a:r>
              <a:r>
                <a:rPr lang="en-US" sz="6600" b="1" u="sng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ল.সা.গু</a:t>
              </a:r>
              <a:endParaRPr lang="en-US" sz="66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19200" y="685800"/>
              <a:ext cx="7010400" cy="4419600"/>
            </a:xfrm>
            <a:prstGeom prst="ellipse">
              <a:avLst/>
            </a:prstGeom>
            <a:noFill/>
            <a:ln w="184150" cap="sq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split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9600" y="2275927"/>
            <a:ext cx="7518399" cy="77207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lIns="94048" tIns="47023" rIns="94048" bIns="47023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= ২ × ২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347972"/>
            <a:ext cx="7994424" cy="833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4048" tIns="47023" rIns="94048" bIns="47023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৪ ও ১০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এর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গসাগু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= ২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801" y="3114127"/>
            <a:ext cx="7442199" cy="772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4048" tIns="47023" rIns="94048" bIns="47023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  =২ × ৫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371600" y="304800"/>
            <a:ext cx="57912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 cmpd="tri">
            <a:prstDash val="dashDot"/>
          </a:ln>
          <a:scene3d>
            <a:camera prst="perspectiveFront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en-US" sz="5600" dirty="0" smtClean="0">
                <a:solidFill>
                  <a:srgbClr val="FFC000"/>
                </a:solidFill>
              </a:rPr>
              <a:t>৪ ও ৬ </a:t>
            </a:r>
            <a:r>
              <a:rPr lang="en-US" sz="5600" dirty="0" err="1" smtClean="0">
                <a:solidFill>
                  <a:srgbClr val="FFC000"/>
                </a:solidFill>
              </a:rPr>
              <a:t>এর</a:t>
            </a:r>
            <a:r>
              <a:rPr lang="en-US" sz="5600" dirty="0" smtClean="0">
                <a:solidFill>
                  <a:srgbClr val="FFC000"/>
                </a:solidFill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</a:rPr>
              <a:t>গসাগু</a:t>
            </a:r>
            <a:r>
              <a:rPr lang="en-US" sz="5600" dirty="0" smtClean="0">
                <a:solidFill>
                  <a:srgbClr val="FFC000"/>
                </a:solidFill>
              </a:rPr>
              <a:t> ও </a:t>
            </a:r>
            <a:r>
              <a:rPr lang="en-US" sz="5600" dirty="0" err="1" smtClean="0">
                <a:solidFill>
                  <a:srgbClr val="FFC000"/>
                </a:solidFill>
              </a:rPr>
              <a:t>লসাগু</a:t>
            </a:r>
            <a:r>
              <a:rPr lang="en-US" sz="5600" dirty="0" smtClean="0">
                <a:solidFill>
                  <a:srgbClr val="FFC000"/>
                </a:solidFill>
              </a:rPr>
              <a:t> </a:t>
            </a:r>
            <a:r>
              <a:rPr lang="en-US" sz="5600" dirty="0" err="1" smtClean="0">
                <a:solidFill>
                  <a:srgbClr val="FFC000"/>
                </a:solidFill>
              </a:rPr>
              <a:t>নির্ণয়</a:t>
            </a:r>
            <a:endParaRPr lang="en-US" sz="56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262372"/>
            <a:ext cx="8153400" cy="833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4048" tIns="47023" rIns="94048" bIns="47023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৪ ও ১০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এর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লসাগু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= ২×২×৫ =২০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85160"/>
      </p:ext>
    </p:extLst>
  </p:cSld>
  <p:clrMapOvr>
    <a:masterClrMapping/>
  </p:clrMapOvr>
  <p:transition spd="slow">
    <p:pull dir="lu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304800" y="3276600"/>
            <a:ext cx="8457064" cy="2168656"/>
            <a:chOff x="457198" y="2133597"/>
            <a:chExt cx="8457064" cy="2168656"/>
          </a:xfrm>
        </p:grpSpPr>
        <p:sp>
          <p:nvSpPr>
            <p:cNvPr id="2" name="TextBox 1"/>
            <p:cNvSpPr txBox="1"/>
            <p:nvPr/>
          </p:nvSpPr>
          <p:spPr>
            <a:xfrm>
              <a:off x="457198" y="2133597"/>
              <a:ext cx="8457064" cy="10962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prstTxWarp prst="textPlain">
                <a:avLst>
                  <a:gd name="adj" fmla="val 49924"/>
                </a:avLst>
              </a:prstTxWarp>
              <a:spAutoFit/>
            </a:bodyPr>
            <a:lstStyle/>
            <a:p>
              <a:r>
                <a:rPr lang="bn-BD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গ.সা.গু</a:t>
              </a:r>
              <a:r>
                <a:rPr lang="en-US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BD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60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 নির্ণয় - </a:t>
              </a:r>
              <a:endParaRPr lang="en-US" sz="60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44040" y="3335021"/>
              <a:ext cx="5166360" cy="9672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prstTxWarp prst="textPlain">
                <a:avLst>
                  <a:gd name="adj" fmla="val 50354"/>
                </a:avLst>
              </a:prstTxWarp>
              <a:spAutoFit/>
            </a:bodyPr>
            <a:lstStyle/>
            <a:p>
              <a:r>
                <a:rPr lang="bn-BD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 ১০</a:t>
              </a:r>
              <a:r>
                <a:rPr lang="bn-BD" sz="38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endParaRPr lang="en-US" sz="3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8042" y="443821"/>
            <a:ext cx="4739624" cy="1152883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8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443076"/>
      </p:ext>
    </p:extLst>
  </p:cSld>
  <p:clrMapOvr>
    <a:masterClrMapping/>
  </p:clrMapOvr>
  <p:transition spd="slow">
    <p:pull dir="r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75836"/>
            <a:ext cx="8839200" cy="9054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১.২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০.০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এর 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গ.সা.গু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ও 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n/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b="1" dirty="0">
              <a:ln/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362200"/>
            <a:ext cx="8001000" cy="16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উক্ত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দশমিক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ভগ্নাংশগুলোর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ডানদিকে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প্রয়োজনমতো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শুন্য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বসিয়ে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দশমিক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বিন্দুর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পরের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অঙ্কের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অঙ্ক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সংখ্যা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সমান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করি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/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সদৃশ্য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দশমিক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ভগ্নাশে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প্রকাশ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1371600"/>
            <a:ext cx="7696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প্রদত্ত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দশমিক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ভগ্নাংশগুলো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যথাক্রমে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 ২,  ১.২,  ০.০৮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4114800"/>
            <a:ext cx="78486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দশমিক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ভগ্নাংশগুলো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যথাক্রমে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 ২.০০,  ১.২০,  ০.০৮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5334000"/>
            <a:ext cx="80010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উক্ত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দশমিক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ভগ্নাংশগুলোকে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পূর্ণসংখ্যা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মনে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পাই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  ২০০,  ১২০,  ৮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234214"/>
      </p:ext>
    </p:extLst>
  </p:cSld>
  <p:clrMapOvr>
    <a:masterClrMapping/>
  </p:clrMapOvr>
  <p:transition spd="slow">
    <p:newsflash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765</Words>
  <Application>Microsoft Office PowerPoint</Application>
  <PresentationFormat>On-screen Show (4:3)</PresentationFormat>
  <Paragraphs>204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Slide 1</vt:lpstr>
      <vt:lpstr>শিখনফল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প্রশ্নোত্তর পর্ব</vt:lpstr>
      <vt:lpstr>Slide 21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Ratan</dc:creator>
  <cp:lastModifiedBy>Ratan</cp:lastModifiedBy>
  <cp:revision>336</cp:revision>
  <dcterms:created xsi:type="dcterms:W3CDTF">2006-08-16T00:00:00Z</dcterms:created>
  <dcterms:modified xsi:type="dcterms:W3CDTF">2020-01-09T17:38:43Z</dcterms:modified>
</cp:coreProperties>
</file>