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8" r:id="rId9"/>
    <p:sldId id="280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6" r:id="rId18"/>
    <p:sldId id="278" r:id="rId19"/>
    <p:sldId id="27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276" y="66"/>
      </p:cViewPr>
      <p:guideLst/>
    </p:cSldViewPr>
  </p:slideViewPr>
  <p:outlineViewPr>
    <p:cViewPr>
      <p:scale>
        <a:sx n="33" d="100"/>
        <a:sy n="33" d="100"/>
      </p:scale>
      <p:origin x="0" y="-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551D6-9872-4A0B-A4F2-4E16280524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DCDD7-33FE-493A-B8A7-B8B2D15296EA}">
      <dgm:prSet phldrT="[Text]" custT="1"/>
      <dgm:spPr>
        <a:solidFill>
          <a:srgbClr val="FFFF00"/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5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ইমানের মূল বিষয়</a:t>
          </a:r>
          <a:endParaRPr lang="en-US" sz="54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41C9AE-67C7-4B15-9EFB-485112AE2183}" type="parTrans" cxnId="{B0A260AF-A9C8-4D93-B323-25973A08B747}">
      <dgm:prSet/>
      <dgm:spPr/>
      <dgm:t>
        <a:bodyPr/>
        <a:lstStyle/>
        <a:p>
          <a:endParaRPr lang="en-US"/>
        </a:p>
      </dgm:t>
    </dgm:pt>
    <dgm:pt modelId="{6C2A6ED8-C141-4B0A-93DF-4209D31C455F}" type="sibTrans" cxnId="{B0A260AF-A9C8-4D93-B323-25973A08B747}">
      <dgm:prSet/>
      <dgm:spPr/>
      <dgm:t>
        <a:bodyPr/>
        <a:lstStyle/>
        <a:p>
          <a:endParaRPr lang="en-US"/>
        </a:p>
      </dgm:t>
    </dgm:pt>
    <dgm:pt modelId="{D3FA1270-2ADD-42E9-981F-7B4455383D8B}">
      <dgm:prSet phldrT="[Text]" custT="1"/>
      <dgm:spPr>
        <a:solidFill>
          <a:srgbClr val="00B050"/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1-</a:t>
          </a:r>
          <a:r>
            <a:rPr lang="bn-IN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আল্লাহ</a:t>
          </a:r>
          <a:endParaRPr lang="en-US" sz="32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503FC-2DD6-4C0C-9D1F-B43AFA00A74C}" type="parTrans" cxnId="{3DA0EA58-5392-4801-855E-3E11B03E754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800" b="1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47AC5A-96FD-420C-949A-B6E528B2DFB8}" type="sibTrans" cxnId="{3DA0EA58-5392-4801-855E-3E11B03E7548}">
      <dgm:prSet/>
      <dgm:spPr/>
      <dgm:t>
        <a:bodyPr/>
        <a:lstStyle/>
        <a:p>
          <a:endParaRPr lang="en-US"/>
        </a:p>
      </dgm:t>
    </dgm:pt>
    <dgm:pt modelId="{D5966868-B108-4273-A024-6D80DF1809C2}">
      <dgm:prSet phldrT="[Text]" custT="1"/>
      <dgm:spPr>
        <a:solidFill>
          <a:schemeClr val="accent6"/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6-</a:t>
          </a:r>
          <a:r>
            <a:rPr lang="bn-IN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তাকদির</a:t>
          </a:r>
          <a:endParaRPr lang="en-US" sz="32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3B3839-B5C2-4092-BA1D-1D3F4640D437}" type="parTrans" cxnId="{3D251213-5C5C-47F4-A1E5-7263759D5D0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800" b="1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732144-99BB-4176-A547-2D48681ACBF3}" type="sibTrans" cxnId="{3D251213-5C5C-47F4-A1E5-7263759D5D02}">
      <dgm:prSet/>
      <dgm:spPr/>
      <dgm:t>
        <a:bodyPr/>
        <a:lstStyle/>
        <a:p>
          <a:endParaRPr lang="en-US"/>
        </a:p>
      </dgm:t>
    </dgm:pt>
    <dgm:pt modelId="{B764FC98-7B2D-495B-BE39-B1F288FE8509}">
      <dgm:prSet phldrT="[Text]" custT="1"/>
      <dgm:spPr>
        <a:solidFill>
          <a:schemeClr val="accent1"/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7-</a:t>
          </a:r>
          <a:r>
            <a:rPr lang="bn-IN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মৃত্যুর পর পুনরুত্থান</a:t>
          </a:r>
          <a:endParaRPr lang="en-US" sz="32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CF4043-D57D-4F21-9155-CAA2CFC16F71}" type="parTrans" cxnId="{E32343E3-5F96-45D3-9A0A-67099656EA9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800" b="1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00D6C4-CEEC-4BB8-9F7F-5C97D8282386}" type="sibTrans" cxnId="{E32343E3-5F96-45D3-9A0A-67099656EA95}">
      <dgm:prSet/>
      <dgm:spPr/>
      <dgm:t>
        <a:bodyPr/>
        <a:lstStyle/>
        <a:p>
          <a:endParaRPr lang="en-US"/>
        </a:p>
      </dgm:t>
    </dgm:pt>
    <dgm:pt modelId="{08B4CBAB-4C9A-47C2-89B0-0A0211AFF8C0}">
      <dgm:prSet phldrT="[Text]" custT="1"/>
      <dgm:spPr>
        <a:solidFill>
          <a:srgbClr val="00B0F0"/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2-</a:t>
          </a:r>
          <a:r>
            <a:rPr lang="bn-IN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ফেরে</a:t>
          </a:r>
          <a:r>
            <a:rPr lang="en-US" sz="32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স্তা</a:t>
          </a:r>
          <a:endParaRPr lang="en-US" sz="32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5BB5B4-1D01-41C2-B0D6-0D687C338397}" type="parTrans" cxnId="{FF6BA931-E0BC-4165-B4F4-6DA0E93FEAB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800" b="1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EED72-BA56-4F76-B383-1C7846DB644A}" type="sibTrans" cxnId="{FF6BA931-E0BC-4165-B4F4-6DA0E93FEABB}">
      <dgm:prSet/>
      <dgm:spPr/>
      <dgm:t>
        <a:bodyPr/>
        <a:lstStyle/>
        <a:p>
          <a:endParaRPr lang="en-US"/>
        </a:p>
      </dgm:t>
    </dgm:pt>
    <dgm:pt modelId="{6D9B3516-431F-4721-A5D2-4E67E354BD5E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3-</a:t>
          </a:r>
          <a:r>
            <a:rPr lang="bn-IN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আসমানি কিতাব</a:t>
          </a:r>
          <a:endParaRPr lang="en-US" sz="32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34B95E-E900-49CC-83B7-AC4DDD34B587}" type="parTrans" cxnId="{D295E3D2-DCED-4102-A73A-1355FBC8229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800" b="1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4C557E-395D-4A89-BCA5-BFF720FEF225}" type="sibTrans" cxnId="{D295E3D2-DCED-4102-A73A-1355FBC82299}">
      <dgm:prSet/>
      <dgm:spPr/>
      <dgm:t>
        <a:bodyPr/>
        <a:lstStyle/>
        <a:p>
          <a:endParaRPr lang="en-US"/>
        </a:p>
      </dgm:t>
    </dgm:pt>
    <dgm:pt modelId="{AC96D051-3AFA-45D6-A2D9-34DCB8601545}">
      <dgm:prSet phldrT="[Text]" custT="1"/>
      <dgm:spPr>
        <a:solidFill>
          <a:srgbClr val="002060"/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4-</a:t>
          </a:r>
          <a:r>
            <a:rPr lang="bn-IN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নবি-রাসুল</a:t>
          </a:r>
          <a:endParaRPr lang="en-US" sz="32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5A6EF-C1E0-445C-A9FD-74D867F658CF}" type="parTrans" cxnId="{42072E00-F71C-4738-9CD0-7400EE68810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800" b="1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B76FC-71EE-46A5-BB4C-CCD4F1582D5E}" type="sibTrans" cxnId="{42072E00-F71C-4738-9CD0-7400EE68810B}">
      <dgm:prSet/>
      <dgm:spPr/>
      <dgm:t>
        <a:bodyPr/>
        <a:lstStyle/>
        <a:p>
          <a:endParaRPr lang="en-US"/>
        </a:p>
      </dgm:t>
    </dgm:pt>
    <dgm:pt modelId="{A02118E8-2B10-4D51-854D-B1CE5135C236}">
      <dgm:prSet phldrT="[Text]" custT="1"/>
      <dgm:spPr>
        <a:solidFill>
          <a:schemeClr val="accent2">
            <a:lumMod val="60000"/>
            <a:lumOff val="40000"/>
          </a:schemeClr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5-</a:t>
          </a:r>
          <a:r>
            <a:rPr lang="bn-IN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আখিরাত</a:t>
          </a:r>
          <a:r>
            <a: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8C023-21FE-439E-AFFB-4CD81399B68C}" type="parTrans" cxnId="{5A876233-CCF5-4430-8895-6A2684C4EBE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2800" b="1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AA456D-B9A8-484B-9B8A-D53998FC98A1}" type="sibTrans" cxnId="{5A876233-CCF5-4430-8895-6A2684C4EBED}">
      <dgm:prSet/>
      <dgm:spPr/>
      <dgm:t>
        <a:bodyPr/>
        <a:lstStyle/>
        <a:p>
          <a:endParaRPr lang="en-US"/>
        </a:p>
      </dgm:t>
    </dgm:pt>
    <dgm:pt modelId="{481D48FB-B805-4642-8C1E-995F2FA4C73B}" type="pres">
      <dgm:prSet presAssocID="{E11551D6-9872-4A0B-A4F2-4E16280524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A644F-468F-4457-BEC6-90C61A7BBDCA}" type="pres">
      <dgm:prSet presAssocID="{3F9DCDD7-33FE-493A-B8A7-B8B2D15296EA}" presName="centerShape" presStyleLbl="node0" presStyleIdx="0" presStyleCnt="1" custScaleX="202669" custScaleY="121733" custLinFactNeighborX="-5832"/>
      <dgm:spPr/>
      <dgm:t>
        <a:bodyPr/>
        <a:lstStyle/>
        <a:p>
          <a:endParaRPr lang="en-US"/>
        </a:p>
      </dgm:t>
    </dgm:pt>
    <dgm:pt modelId="{8C94E088-6CC1-421D-9589-09628B8C851D}" type="pres">
      <dgm:prSet presAssocID="{703503FC-2DD6-4C0C-9D1F-B43AFA00A74C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0BD0A75-6DE2-4721-BB1D-FC2594D8FB4F}" type="pres">
      <dgm:prSet presAssocID="{703503FC-2DD6-4C0C-9D1F-B43AFA00A74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3630B71-EDF3-4E50-90A4-19EE37CF8D6B}" type="pres">
      <dgm:prSet presAssocID="{D3FA1270-2ADD-42E9-981F-7B4455383D8B}" presName="node" presStyleLbl="node1" presStyleIdx="0" presStyleCnt="7" custScaleX="177123" custRadScaleRad="100677" custRadScaleInc="-25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55CE1-FE8E-4591-B436-9B3EBA49C2FD}" type="pres">
      <dgm:prSet presAssocID="{175BB5B4-1D01-41C2-B0D6-0D687C338397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1F3EAAD-1CA1-4D61-B1D8-02C33BB49258}" type="pres">
      <dgm:prSet presAssocID="{175BB5B4-1D01-41C2-B0D6-0D687C33839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2174242-6E43-4AB7-864E-7616AB290326}" type="pres">
      <dgm:prSet presAssocID="{08B4CBAB-4C9A-47C2-89B0-0A0211AFF8C0}" presName="node" presStyleLbl="node1" presStyleIdx="1" presStyleCnt="7" custScaleX="178952" custScaleY="113703" custRadScaleRad="139553" custRadScaleInc="35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44AF0-8528-47E7-9048-538A722236B7}" type="pres">
      <dgm:prSet presAssocID="{5034B95E-E900-49CC-83B7-AC4DDD34B587}" presName="parTrans" presStyleLbl="sibTrans2D1" presStyleIdx="2" presStyleCnt="7"/>
      <dgm:spPr/>
      <dgm:t>
        <a:bodyPr/>
        <a:lstStyle/>
        <a:p>
          <a:endParaRPr lang="en-US"/>
        </a:p>
      </dgm:t>
    </dgm:pt>
    <dgm:pt modelId="{FA419E05-7DB6-4221-BBFE-50E40EDCC54C}" type="pres">
      <dgm:prSet presAssocID="{5034B95E-E900-49CC-83B7-AC4DDD34B58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C0E9BDA-1C26-47C6-B47F-CD7ECBCEF499}" type="pres">
      <dgm:prSet presAssocID="{6D9B3516-431F-4721-A5D2-4E67E354BD5E}" presName="node" presStyleLbl="node1" presStyleIdx="2" presStyleCnt="7" custScaleX="164862" custScaleY="120368" custRadScaleRad="147891" custRadScaleInc="-23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862D-0650-42BE-BEF4-132FBB68B787}" type="pres">
      <dgm:prSet presAssocID="{FB05A6EF-C1E0-445C-A9FD-74D867F658C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FE0044E-4480-40DA-AC44-B2BF78351A1D}" type="pres">
      <dgm:prSet presAssocID="{FB05A6EF-C1E0-445C-A9FD-74D867F658C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4B22961-F3CC-4F8D-ABD4-9C9CD9DE9A39}" type="pres">
      <dgm:prSet presAssocID="{AC96D051-3AFA-45D6-A2D9-34DCB8601545}" presName="node" presStyleLbl="node1" presStyleIdx="3" presStyleCnt="7" custScaleX="162256" custRadScaleRad="105451" custRadScaleInc="-41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A1729-ABE1-48AB-B388-86C75F0C7C67}" type="pres">
      <dgm:prSet presAssocID="{8CF8C023-21FE-439E-AFFB-4CD81399B68C}" presName="parTrans" presStyleLbl="sibTrans2D1" presStyleIdx="4" presStyleCnt="7"/>
      <dgm:spPr/>
      <dgm:t>
        <a:bodyPr/>
        <a:lstStyle/>
        <a:p>
          <a:endParaRPr lang="en-US"/>
        </a:p>
      </dgm:t>
    </dgm:pt>
    <dgm:pt modelId="{30BE546D-C19F-4B3B-B3D2-87C66463B919}" type="pres">
      <dgm:prSet presAssocID="{8CF8C023-21FE-439E-AFFB-4CD81399B68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2D84138-BD8B-493E-9B3E-B057EF5C52D9}" type="pres">
      <dgm:prSet presAssocID="{A02118E8-2B10-4D51-854D-B1CE5135C236}" presName="node" presStyleLbl="node1" presStyleIdx="4" presStyleCnt="7" custScaleX="176230" custRadScaleRad="107136" custRadScaleInc="46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9C2CE-A6F7-4BEB-A6B1-FDFCB2ABD597}" type="pres">
      <dgm:prSet presAssocID="{1C3B3839-B5C2-4092-BA1D-1D3F4640D437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32DBDB6-9BEB-4FDD-A5EF-C530A3F298D4}" type="pres">
      <dgm:prSet presAssocID="{1C3B3839-B5C2-4092-BA1D-1D3F4640D437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000E3F0-A212-46F0-B059-FFC8DA18E78A}" type="pres">
      <dgm:prSet presAssocID="{D5966868-B108-4273-A024-6D80DF1809C2}" presName="node" presStyleLbl="node1" presStyleIdx="5" presStyleCnt="7" custScaleX="163591" custScaleY="119291" custRadScaleRad="160039" custRadScaleInc="19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55187-D1DE-4AA5-92A6-06398E0E063E}" type="pres">
      <dgm:prSet presAssocID="{81CF4043-D57D-4F21-9155-CAA2CFC16F71}" presName="parTrans" presStyleLbl="sibTrans2D1" presStyleIdx="6" presStyleCnt="7"/>
      <dgm:spPr/>
      <dgm:t>
        <a:bodyPr/>
        <a:lstStyle/>
        <a:p>
          <a:endParaRPr lang="en-US"/>
        </a:p>
      </dgm:t>
    </dgm:pt>
    <dgm:pt modelId="{57A43059-746F-4081-A2D2-0E9B691A753F}" type="pres">
      <dgm:prSet presAssocID="{81CF4043-D57D-4F21-9155-CAA2CFC16F7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511C0F45-678A-4CB0-ABCC-448C46D33E42}" type="pres">
      <dgm:prSet presAssocID="{B764FC98-7B2D-495B-BE39-B1F288FE8509}" presName="node" presStyleLbl="node1" presStyleIdx="6" presStyleCnt="7" custScaleX="178871" custScaleY="111401" custRadScaleRad="147803" custRadScaleInc="-52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41A17-5857-42E6-91A8-BC843C2CE4D2}" type="presOf" srcId="{703503FC-2DD6-4C0C-9D1F-B43AFA00A74C}" destId="{8C94E088-6CC1-421D-9589-09628B8C851D}" srcOrd="0" destOrd="0" presId="urn:microsoft.com/office/officeart/2005/8/layout/radial5"/>
    <dgm:cxn modelId="{42072E00-F71C-4738-9CD0-7400EE68810B}" srcId="{3F9DCDD7-33FE-493A-B8A7-B8B2D15296EA}" destId="{AC96D051-3AFA-45D6-A2D9-34DCB8601545}" srcOrd="3" destOrd="0" parTransId="{FB05A6EF-C1E0-445C-A9FD-74D867F658CF}" sibTransId="{001B76FC-71EE-46A5-BB4C-CCD4F1582D5E}"/>
    <dgm:cxn modelId="{06395705-3E4C-4204-A213-C9E7506BF234}" type="presOf" srcId="{8CF8C023-21FE-439E-AFFB-4CD81399B68C}" destId="{30BE546D-C19F-4B3B-B3D2-87C66463B919}" srcOrd="1" destOrd="0" presId="urn:microsoft.com/office/officeart/2005/8/layout/radial5"/>
    <dgm:cxn modelId="{7D9AAAFE-FBD1-4E01-BAA8-510CF816F3DF}" type="presOf" srcId="{175BB5B4-1D01-41C2-B0D6-0D687C338397}" destId="{07B55CE1-FE8E-4591-B436-9B3EBA49C2FD}" srcOrd="0" destOrd="0" presId="urn:microsoft.com/office/officeart/2005/8/layout/radial5"/>
    <dgm:cxn modelId="{F0BFB98F-718C-4BE4-9F97-23C122CC116A}" type="presOf" srcId="{AC96D051-3AFA-45D6-A2D9-34DCB8601545}" destId="{34B22961-F3CC-4F8D-ABD4-9C9CD9DE9A39}" srcOrd="0" destOrd="0" presId="urn:microsoft.com/office/officeart/2005/8/layout/radial5"/>
    <dgm:cxn modelId="{B0A260AF-A9C8-4D93-B323-25973A08B747}" srcId="{E11551D6-9872-4A0B-A4F2-4E16280524C9}" destId="{3F9DCDD7-33FE-493A-B8A7-B8B2D15296EA}" srcOrd="0" destOrd="0" parTransId="{C041C9AE-67C7-4B15-9EFB-485112AE2183}" sibTransId="{6C2A6ED8-C141-4B0A-93DF-4209D31C455F}"/>
    <dgm:cxn modelId="{0CCBA6EC-A432-430D-BD6C-4F29B9B0BBDC}" type="presOf" srcId="{08B4CBAB-4C9A-47C2-89B0-0A0211AFF8C0}" destId="{F2174242-6E43-4AB7-864E-7616AB290326}" srcOrd="0" destOrd="0" presId="urn:microsoft.com/office/officeart/2005/8/layout/radial5"/>
    <dgm:cxn modelId="{D295E3D2-DCED-4102-A73A-1355FBC82299}" srcId="{3F9DCDD7-33FE-493A-B8A7-B8B2D15296EA}" destId="{6D9B3516-431F-4721-A5D2-4E67E354BD5E}" srcOrd="2" destOrd="0" parTransId="{5034B95E-E900-49CC-83B7-AC4DDD34B587}" sibTransId="{894C557E-395D-4A89-BCA5-BFF720FEF225}"/>
    <dgm:cxn modelId="{674B4247-0B04-4F94-B0E3-DF9D0FB07C9D}" type="presOf" srcId="{1C3B3839-B5C2-4092-BA1D-1D3F4640D437}" destId="{1C89C2CE-A6F7-4BEB-A6B1-FDFCB2ABD597}" srcOrd="0" destOrd="0" presId="urn:microsoft.com/office/officeart/2005/8/layout/radial5"/>
    <dgm:cxn modelId="{5A876233-CCF5-4430-8895-6A2684C4EBED}" srcId="{3F9DCDD7-33FE-493A-B8A7-B8B2D15296EA}" destId="{A02118E8-2B10-4D51-854D-B1CE5135C236}" srcOrd="4" destOrd="0" parTransId="{8CF8C023-21FE-439E-AFFB-4CD81399B68C}" sibTransId="{F4AA456D-B9A8-484B-9B8A-D53998FC98A1}"/>
    <dgm:cxn modelId="{442A7127-9555-4A08-B34F-5CDE6D1EE124}" type="presOf" srcId="{FB05A6EF-C1E0-445C-A9FD-74D867F658CF}" destId="{1DDB862D-0650-42BE-BEF4-132FBB68B787}" srcOrd="0" destOrd="0" presId="urn:microsoft.com/office/officeart/2005/8/layout/radial5"/>
    <dgm:cxn modelId="{5C29846A-89A3-4138-8E95-9398C2CE14FA}" type="presOf" srcId="{D3FA1270-2ADD-42E9-981F-7B4455383D8B}" destId="{E3630B71-EDF3-4E50-90A4-19EE37CF8D6B}" srcOrd="0" destOrd="0" presId="urn:microsoft.com/office/officeart/2005/8/layout/radial5"/>
    <dgm:cxn modelId="{44AD56AA-0841-4945-A35F-063D9105F542}" type="presOf" srcId="{5034B95E-E900-49CC-83B7-AC4DDD34B587}" destId="{CE144AF0-8528-47E7-9048-538A722236B7}" srcOrd="0" destOrd="0" presId="urn:microsoft.com/office/officeart/2005/8/layout/radial5"/>
    <dgm:cxn modelId="{411259BA-C466-4558-B0CC-32DF5004936E}" type="presOf" srcId="{703503FC-2DD6-4C0C-9D1F-B43AFA00A74C}" destId="{90BD0A75-6DE2-4721-BB1D-FC2594D8FB4F}" srcOrd="1" destOrd="0" presId="urn:microsoft.com/office/officeart/2005/8/layout/radial5"/>
    <dgm:cxn modelId="{784FD7C8-2AA2-456F-B802-80903D80BB40}" type="presOf" srcId="{FB05A6EF-C1E0-445C-A9FD-74D867F658CF}" destId="{9FE0044E-4480-40DA-AC44-B2BF78351A1D}" srcOrd="1" destOrd="0" presId="urn:microsoft.com/office/officeart/2005/8/layout/radial5"/>
    <dgm:cxn modelId="{F0616BF7-CB1F-42D3-A622-ECEBF62F2CB6}" type="presOf" srcId="{5034B95E-E900-49CC-83B7-AC4DDD34B587}" destId="{FA419E05-7DB6-4221-BBFE-50E40EDCC54C}" srcOrd="1" destOrd="0" presId="urn:microsoft.com/office/officeart/2005/8/layout/radial5"/>
    <dgm:cxn modelId="{9DB25DEF-67A9-4AA4-AB8F-535E8007EB7F}" type="presOf" srcId="{81CF4043-D57D-4F21-9155-CAA2CFC16F71}" destId="{18155187-D1DE-4AA5-92A6-06398E0E063E}" srcOrd="0" destOrd="0" presId="urn:microsoft.com/office/officeart/2005/8/layout/radial5"/>
    <dgm:cxn modelId="{99B43348-E290-4D70-BAA4-2DB6B1C9C333}" type="presOf" srcId="{3F9DCDD7-33FE-493A-B8A7-B8B2D15296EA}" destId="{E5FA644F-468F-4457-BEC6-90C61A7BBDCA}" srcOrd="0" destOrd="0" presId="urn:microsoft.com/office/officeart/2005/8/layout/radial5"/>
    <dgm:cxn modelId="{3DA0EA58-5392-4801-855E-3E11B03E7548}" srcId="{3F9DCDD7-33FE-493A-B8A7-B8B2D15296EA}" destId="{D3FA1270-2ADD-42E9-981F-7B4455383D8B}" srcOrd="0" destOrd="0" parTransId="{703503FC-2DD6-4C0C-9D1F-B43AFA00A74C}" sibTransId="{1B47AC5A-96FD-420C-949A-B6E528B2DFB8}"/>
    <dgm:cxn modelId="{3D251213-5C5C-47F4-A1E5-7263759D5D02}" srcId="{3F9DCDD7-33FE-493A-B8A7-B8B2D15296EA}" destId="{D5966868-B108-4273-A024-6D80DF1809C2}" srcOrd="5" destOrd="0" parTransId="{1C3B3839-B5C2-4092-BA1D-1D3F4640D437}" sibTransId="{33732144-99BB-4176-A547-2D48681ACBF3}"/>
    <dgm:cxn modelId="{7EB66390-669A-41AF-9A4B-5E610C0D2DFE}" type="presOf" srcId="{E11551D6-9872-4A0B-A4F2-4E16280524C9}" destId="{481D48FB-B805-4642-8C1E-995F2FA4C73B}" srcOrd="0" destOrd="0" presId="urn:microsoft.com/office/officeart/2005/8/layout/radial5"/>
    <dgm:cxn modelId="{AC1D1202-B86B-4F7B-A511-16A33766C2E8}" type="presOf" srcId="{1C3B3839-B5C2-4092-BA1D-1D3F4640D437}" destId="{432DBDB6-9BEB-4FDD-A5EF-C530A3F298D4}" srcOrd="1" destOrd="0" presId="urn:microsoft.com/office/officeart/2005/8/layout/radial5"/>
    <dgm:cxn modelId="{6E607C76-3215-4114-8BAD-0718F3862681}" type="presOf" srcId="{A02118E8-2B10-4D51-854D-B1CE5135C236}" destId="{A2D84138-BD8B-493E-9B3E-B057EF5C52D9}" srcOrd="0" destOrd="0" presId="urn:microsoft.com/office/officeart/2005/8/layout/radial5"/>
    <dgm:cxn modelId="{DFEAACF6-1E70-4A00-85D4-C0987BF1EDED}" type="presOf" srcId="{8CF8C023-21FE-439E-AFFB-4CD81399B68C}" destId="{2BCA1729-ABE1-48AB-B388-86C75F0C7C67}" srcOrd="0" destOrd="0" presId="urn:microsoft.com/office/officeart/2005/8/layout/radial5"/>
    <dgm:cxn modelId="{E32343E3-5F96-45D3-9A0A-67099656EA95}" srcId="{3F9DCDD7-33FE-493A-B8A7-B8B2D15296EA}" destId="{B764FC98-7B2D-495B-BE39-B1F288FE8509}" srcOrd="6" destOrd="0" parTransId="{81CF4043-D57D-4F21-9155-CAA2CFC16F71}" sibTransId="{3D00D6C4-CEEC-4BB8-9F7F-5C97D8282386}"/>
    <dgm:cxn modelId="{8BDAE36A-885C-4246-8714-FDEB8BE2B2BB}" type="presOf" srcId="{175BB5B4-1D01-41C2-B0D6-0D687C338397}" destId="{31F3EAAD-1CA1-4D61-B1D8-02C33BB49258}" srcOrd="1" destOrd="0" presId="urn:microsoft.com/office/officeart/2005/8/layout/radial5"/>
    <dgm:cxn modelId="{161A2178-7AFF-413D-808A-59A11FAC60C0}" type="presOf" srcId="{D5966868-B108-4273-A024-6D80DF1809C2}" destId="{D000E3F0-A212-46F0-B059-FFC8DA18E78A}" srcOrd="0" destOrd="0" presId="urn:microsoft.com/office/officeart/2005/8/layout/radial5"/>
    <dgm:cxn modelId="{D098F474-BFF4-4679-89C0-7B9A2926984C}" type="presOf" srcId="{81CF4043-D57D-4F21-9155-CAA2CFC16F71}" destId="{57A43059-746F-4081-A2D2-0E9B691A753F}" srcOrd="1" destOrd="0" presId="urn:microsoft.com/office/officeart/2005/8/layout/radial5"/>
    <dgm:cxn modelId="{3D0DF9B8-F3C2-4878-9F5B-833F3326CFF0}" type="presOf" srcId="{B764FC98-7B2D-495B-BE39-B1F288FE8509}" destId="{511C0F45-678A-4CB0-ABCC-448C46D33E42}" srcOrd="0" destOrd="0" presId="urn:microsoft.com/office/officeart/2005/8/layout/radial5"/>
    <dgm:cxn modelId="{6C62D991-B428-4207-8226-FB56F9FEB4CF}" type="presOf" srcId="{6D9B3516-431F-4721-A5D2-4E67E354BD5E}" destId="{5C0E9BDA-1C26-47C6-B47F-CD7ECBCEF499}" srcOrd="0" destOrd="0" presId="urn:microsoft.com/office/officeart/2005/8/layout/radial5"/>
    <dgm:cxn modelId="{FF6BA931-E0BC-4165-B4F4-6DA0E93FEABB}" srcId="{3F9DCDD7-33FE-493A-B8A7-B8B2D15296EA}" destId="{08B4CBAB-4C9A-47C2-89B0-0A0211AFF8C0}" srcOrd="1" destOrd="0" parTransId="{175BB5B4-1D01-41C2-B0D6-0D687C338397}" sibTransId="{6F7EED72-BA56-4F76-B383-1C7846DB644A}"/>
    <dgm:cxn modelId="{B1802088-5DCC-4CBA-8450-81222BE06B38}" type="presParOf" srcId="{481D48FB-B805-4642-8C1E-995F2FA4C73B}" destId="{E5FA644F-468F-4457-BEC6-90C61A7BBDCA}" srcOrd="0" destOrd="0" presId="urn:microsoft.com/office/officeart/2005/8/layout/radial5"/>
    <dgm:cxn modelId="{DF08E3AB-5C3F-4D4C-82FF-161D3766C924}" type="presParOf" srcId="{481D48FB-B805-4642-8C1E-995F2FA4C73B}" destId="{8C94E088-6CC1-421D-9589-09628B8C851D}" srcOrd="1" destOrd="0" presId="urn:microsoft.com/office/officeart/2005/8/layout/radial5"/>
    <dgm:cxn modelId="{9F5848F6-ED34-4FC4-BC6F-0A0C65B0D24E}" type="presParOf" srcId="{8C94E088-6CC1-421D-9589-09628B8C851D}" destId="{90BD0A75-6DE2-4721-BB1D-FC2594D8FB4F}" srcOrd="0" destOrd="0" presId="urn:microsoft.com/office/officeart/2005/8/layout/radial5"/>
    <dgm:cxn modelId="{16A169B6-7BC8-47CE-9B34-51974D4B607C}" type="presParOf" srcId="{481D48FB-B805-4642-8C1E-995F2FA4C73B}" destId="{E3630B71-EDF3-4E50-90A4-19EE37CF8D6B}" srcOrd="2" destOrd="0" presId="urn:microsoft.com/office/officeart/2005/8/layout/radial5"/>
    <dgm:cxn modelId="{EBDA2C4E-1C2C-454B-8F77-F2C1251C4F22}" type="presParOf" srcId="{481D48FB-B805-4642-8C1E-995F2FA4C73B}" destId="{07B55CE1-FE8E-4591-B436-9B3EBA49C2FD}" srcOrd="3" destOrd="0" presId="urn:microsoft.com/office/officeart/2005/8/layout/radial5"/>
    <dgm:cxn modelId="{C40A3586-5B75-475E-A381-53972B06ACCA}" type="presParOf" srcId="{07B55CE1-FE8E-4591-B436-9B3EBA49C2FD}" destId="{31F3EAAD-1CA1-4D61-B1D8-02C33BB49258}" srcOrd="0" destOrd="0" presId="urn:microsoft.com/office/officeart/2005/8/layout/radial5"/>
    <dgm:cxn modelId="{B65AF01F-4CEC-401A-A890-A1DC41AD4C55}" type="presParOf" srcId="{481D48FB-B805-4642-8C1E-995F2FA4C73B}" destId="{F2174242-6E43-4AB7-864E-7616AB290326}" srcOrd="4" destOrd="0" presId="urn:microsoft.com/office/officeart/2005/8/layout/radial5"/>
    <dgm:cxn modelId="{B9D734E5-0A00-4DD3-AE14-6A47EAE2891D}" type="presParOf" srcId="{481D48FB-B805-4642-8C1E-995F2FA4C73B}" destId="{CE144AF0-8528-47E7-9048-538A722236B7}" srcOrd="5" destOrd="0" presId="urn:microsoft.com/office/officeart/2005/8/layout/radial5"/>
    <dgm:cxn modelId="{188C47FE-46D3-4F91-A621-5D61B61D5E0C}" type="presParOf" srcId="{CE144AF0-8528-47E7-9048-538A722236B7}" destId="{FA419E05-7DB6-4221-BBFE-50E40EDCC54C}" srcOrd="0" destOrd="0" presId="urn:microsoft.com/office/officeart/2005/8/layout/radial5"/>
    <dgm:cxn modelId="{74207F4B-2197-4C88-9392-0D7C79A0100C}" type="presParOf" srcId="{481D48FB-B805-4642-8C1E-995F2FA4C73B}" destId="{5C0E9BDA-1C26-47C6-B47F-CD7ECBCEF499}" srcOrd="6" destOrd="0" presId="urn:microsoft.com/office/officeart/2005/8/layout/radial5"/>
    <dgm:cxn modelId="{825B6941-D65B-45C1-9A57-E665274366D5}" type="presParOf" srcId="{481D48FB-B805-4642-8C1E-995F2FA4C73B}" destId="{1DDB862D-0650-42BE-BEF4-132FBB68B787}" srcOrd="7" destOrd="0" presId="urn:microsoft.com/office/officeart/2005/8/layout/radial5"/>
    <dgm:cxn modelId="{FD2756C5-8AB3-44FB-94ED-35439EC8B0CF}" type="presParOf" srcId="{1DDB862D-0650-42BE-BEF4-132FBB68B787}" destId="{9FE0044E-4480-40DA-AC44-B2BF78351A1D}" srcOrd="0" destOrd="0" presId="urn:microsoft.com/office/officeart/2005/8/layout/radial5"/>
    <dgm:cxn modelId="{42A0EE55-B184-4A43-BF16-BCBCFDA8950F}" type="presParOf" srcId="{481D48FB-B805-4642-8C1E-995F2FA4C73B}" destId="{34B22961-F3CC-4F8D-ABD4-9C9CD9DE9A39}" srcOrd="8" destOrd="0" presId="urn:microsoft.com/office/officeart/2005/8/layout/radial5"/>
    <dgm:cxn modelId="{002993DB-50DE-4A97-B87A-A5CDF2EC65E3}" type="presParOf" srcId="{481D48FB-B805-4642-8C1E-995F2FA4C73B}" destId="{2BCA1729-ABE1-48AB-B388-86C75F0C7C67}" srcOrd="9" destOrd="0" presId="urn:microsoft.com/office/officeart/2005/8/layout/radial5"/>
    <dgm:cxn modelId="{2D8D0D14-13B8-4A9C-91FB-C6633C17078C}" type="presParOf" srcId="{2BCA1729-ABE1-48AB-B388-86C75F0C7C67}" destId="{30BE546D-C19F-4B3B-B3D2-87C66463B919}" srcOrd="0" destOrd="0" presId="urn:microsoft.com/office/officeart/2005/8/layout/radial5"/>
    <dgm:cxn modelId="{D0522F1A-D7E0-4268-8541-FD613011E486}" type="presParOf" srcId="{481D48FB-B805-4642-8C1E-995F2FA4C73B}" destId="{A2D84138-BD8B-493E-9B3E-B057EF5C52D9}" srcOrd="10" destOrd="0" presId="urn:microsoft.com/office/officeart/2005/8/layout/radial5"/>
    <dgm:cxn modelId="{72EA14A1-F4A4-41CC-A5B6-D8F554DF7A7F}" type="presParOf" srcId="{481D48FB-B805-4642-8C1E-995F2FA4C73B}" destId="{1C89C2CE-A6F7-4BEB-A6B1-FDFCB2ABD597}" srcOrd="11" destOrd="0" presId="urn:microsoft.com/office/officeart/2005/8/layout/radial5"/>
    <dgm:cxn modelId="{C6B47979-0A02-410D-BFE5-56B24CD0C0EE}" type="presParOf" srcId="{1C89C2CE-A6F7-4BEB-A6B1-FDFCB2ABD597}" destId="{432DBDB6-9BEB-4FDD-A5EF-C530A3F298D4}" srcOrd="0" destOrd="0" presId="urn:microsoft.com/office/officeart/2005/8/layout/radial5"/>
    <dgm:cxn modelId="{6DEBE704-7D07-421F-BB06-3D37586311B0}" type="presParOf" srcId="{481D48FB-B805-4642-8C1E-995F2FA4C73B}" destId="{D000E3F0-A212-46F0-B059-FFC8DA18E78A}" srcOrd="12" destOrd="0" presId="urn:microsoft.com/office/officeart/2005/8/layout/radial5"/>
    <dgm:cxn modelId="{25FB1BC8-4F01-4F7D-BC46-ECAB32955C1E}" type="presParOf" srcId="{481D48FB-B805-4642-8C1E-995F2FA4C73B}" destId="{18155187-D1DE-4AA5-92A6-06398E0E063E}" srcOrd="13" destOrd="0" presId="urn:microsoft.com/office/officeart/2005/8/layout/radial5"/>
    <dgm:cxn modelId="{661E0D87-73ED-4814-9907-F2B31B5A7C8D}" type="presParOf" srcId="{18155187-D1DE-4AA5-92A6-06398E0E063E}" destId="{57A43059-746F-4081-A2D2-0E9B691A753F}" srcOrd="0" destOrd="0" presId="urn:microsoft.com/office/officeart/2005/8/layout/radial5"/>
    <dgm:cxn modelId="{BDCF2634-E83F-4567-8BA7-C08687DD12F5}" type="presParOf" srcId="{481D48FB-B805-4642-8C1E-995F2FA4C73B}" destId="{511C0F45-678A-4CB0-ABCC-448C46D33E4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B106F-0726-4770-A8B8-E85127953E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2596E-DD6D-4038-AC1C-185FD8D0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3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8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7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7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60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30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4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1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1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596E-DD6D-4038-AC1C-185FD8D0E5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5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1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1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3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11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0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49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1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5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3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7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4DDB23-445D-4457-9A1A-02C0EC5B0C1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742C8D-8C3C-46E5-8F85-4F19E9D8E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3408" y="4693366"/>
            <a:ext cx="7191001" cy="83099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1" y="756140"/>
            <a:ext cx="3397318" cy="37169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574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8762" y="6317422"/>
            <a:ext cx="1739021" cy="16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8308" y="1487151"/>
            <a:ext cx="10398473" cy="93122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আল্লাহর প্রতি বিশ্বাস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8309" y="2418377"/>
            <a:ext cx="1038618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এক ও অদ্বিতীয়।</a:t>
            </a:r>
          </a:p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তাঁর সত্তা ও গুণাবলিতে একক ও অতুলনীয়।</a:t>
            </a:r>
          </a:p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 সমকক্ষ কেউ নেই।</a:t>
            </a:r>
          </a:p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 সুন্দর সুন্দর নাম ও গুণ রয়েছে।</a:t>
            </a:r>
          </a:p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তিনিই একমাত্র মাবুদ।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5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6391" y="1165784"/>
            <a:ext cx="10232730" cy="83889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ফেরেশতাগণের প্রতি বিশ্বাস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391" y="2145324"/>
            <a:ext cx="10223119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arenR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নূরের তৈরি।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সর্বদা আল্লাহর যিকির ও তাসবিহ পাঠে রত থাকেন।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তাঁদের সংখ্যা অগণিত।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24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80643" y="2036028"/>
            <a:ext cx="10459728" cy="83889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 কিতাবসমূহের প্রতি বিশ্বাস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643" y="2874921"/>
            <a:ext cx="1045972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এসব কিতাব মানবজাতির জন্য আলোকস্বরূপ।</a:t>
            </a:r>
          </a:p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সর্বশেষ ও সর্বশ্রেষ্ঠ আসমানি কিতাব হলো আল-কুরআন।</a:t>
            </a:r>
          </a:p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নবি-রাসুলগণের মাধমে তিনি এ কিতাব মানুষের নিকট পৌঁছিয়েছেন।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6389" y="1636928"/>
            <a:ext cx="10503982" cy="83889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রাসুলগণের প্রতি বিশ্বাস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389" y="2506974"/>
            <a:ext cx="10503981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মানুষকে আল্লাহর পরিচয় দিয়েছেন।</a:t>
            </a:r>
          </a:p>
          <a:p>
            <a:pPr marL="742950" indent="-742950">
              <a:buFont typeface="+mj-lt"/>
              <a:buAutoNum type="arabicParenR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সত্য ও ন্যায়ের পথ দেখিয়েছেন।</a:t>
            </a:r>
          </a:p>
          <a:p>
            <a:pPr marL="742950" indent="-742950">
              <a:buFont typeface="+mj-lt"/>
              <a:buAutoNum type="arabicParenR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তাওহিদের বাণী প্রচার করেছেন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058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4700" y="1840692"/>
            <a:ext cx="10343667" cy="83889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আখিরাতের প্রতি বিশ্বাস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4701" y="2688479"/>
            <a:ext cx="10343667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 সেখানে ভালো কাজের জন্য জান্নাত লাভ করবে।</a:t>
            </a:r>
          </a:p>
          <a:p>
            <a:pPr marL="742950" indent="-742950">
              <a:buFont typeface="+mj-lt"/>
              <a:buAutoNum type="arabicParenR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মন্দ কাজের জন্য জাহান্নাম পাবে।</a:t>
            </a:r>
          </a:p>
        </p:txBody>
      </p:sp>
    </p:spTree>
    <p:extLst>
      <p:ext uri="{BB962C8B-B14F-4D97-AF65-F5344CB8AC3E}">
        <p14:creationId xmlns:p14="http://schemas.microsoft.com/office/powerpoint/2010/main" val="1199030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9245" y="1753261"/>
            <a:ext cx="10178271" cy="83889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তাকদিরের প্রতি বিশ্বাস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9245" y="2592154"/>
            <a:ext cx="10178271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সবকিছুর তাকদিরই আল্লাহর হাতে।</a:t>
            </a:r>
          </a:p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তিনিই তাকদিরের নিয়ন্ত্রক।</a:t>
            </a:r>
          </a:p>
          <a:p>
            <a:pPr marL="685800" indent="-685800">
              <a:buFont typeface="+mj-lt"/>
              <a:buAutoNum type="arabicParenR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 জীবনে ভাল-মন্দ যা কিছুই ঘটুক সবই আল্লাহর ইচ্ছায়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+mj-lt"/>
              <a:buAutoNum type="arabicParenR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তাকদির একমাত্র আল্লাহ তায়ালাই জানেন। </a:t>
            </a:r>
          </a:p>
        </p:txBody>
      </p:sp>
    </p:spTree>
    <p:extLst>
      <p:ext uri="{BB962C8B-B14F-4D97-AF65-F5344CB8AC3E}">
        <p14:creationId xmlns:p14="http://schemas.microsoft.com/office/powerpoint/2010/main" val="39475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8413" y="1643808"/>
            <a:ext cx="10281478" cy="83889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পুনরুত্থানের প্রতি বিশ্বাস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8413" y="2574530"/>
            <a:ext cx="10286098" cy="20467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মৃত্যুর পর পুনরায় সবাইকে জীবিত করা হবে।</a:t>
            </a:r>
          </a:p>
          <a:p>
            <a:pPr marL="228600" indent="-228600">
              <a:buFont typeface="+mj-lt"/>
              <a:buAutoNum type="arabicPeriod"/>
            </a:pPr>
            <a:endParaRPr lang="bn-BD" sz="9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হাশরের ময়দানে একত্র করা হবে।</a:t>
            </a:r>
          </a:p>
          <a:p>
            <a:pPr marL="342900" indent="-342900">
              <a:buFont typeface="+mj-lt"/>
              <a:buAutoNum type="arabicPeriod"/>
            </a:pPr>
            <a:endPara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দুনিয়ার সকল কাজকর্মের হিসাব নেওয়া হবে।</a:t>
            </a:r>
          </a:p>
        </p:txBody>
      </p:sp>
    </p:spTree>
    <p:extLst>
      <p:ext uri="{BB962C8B-B14F-4D97-AF65-F5344CB8AC3E}">
        <p14:creationId xmlns:p14="http://schemas.microsoft.com/office/powerpoint/2010/main" val="2842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5593" y="2329996"/>
            <a:ext cx="9935571" cy="1015663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5594" y="3471488"/>
            <a:ext cx="993557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 মূল বিষয় কয়টি ও কী কি? লিখ।</a:t>
            </a:r>
          </a:p>
        </p:txBody>
      </p:sp>
    </p:spTree>
    <p:extLst>
      <p:ext uri="{BB962C8B-B14F-4D97-AF65-F5344CB8AC3E}">
        <p14:creationId xmlns:p14="http://schemas.microsoft.com/office/powerpoint/2010/main" val="27959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5875" y="765615"/>
            <a:ext cx="9935571" cy="101566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5874" y="2135057"/>
            <a:ext cx="9935571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ইমান শব্দের অর্থ কী ?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ইমানের মূল বিষয় কয়টি ও কী কি?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আল্লাহ তায়ালা নবি-রাসুলগণকে কেন দুনিয়ায় পাঠিয়েছেন?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2011" y="984971"/>
            <a:ext cx="981273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296537" y="2127657"/>
            <a:ext cx="9539785" cy="3740879"/>
          </a:xfrm>
          <a:prstGeom prst="horizontalScroll">
            <a:avLst/>
          </a:prstGeom>
          <a:solidFill>
            <a:srgbClr val="7030A0"/>
          </a:solidFill>
          <a:ln w="28575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 সাতটি বিষয়ের বিবরণ  বাড়ি থেকে লিখে আনবে ।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932964" y="627048"/>
            <a:ext cx="17460" cy="537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86901" y="605657"/>
            <a:ext cx="13703" cy="5394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64322" y="596896"/>
            <a:ext cx="3922" cy="5403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115293" y="1550922"/>
            <a:ext cx="3259833" cy="3999153"/>
            <a:chOff x="1923257" y="850055"/>
            <a:chExt cx="4026759" cy="413216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257" y="850055"/>
              <a:ext cx="4026759" cy="4132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2999517" y="1587303"/>
              <a:ext cx="1874237" cy="3429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শ্রেণি </a:t>
              </a:r>
              <a:endPara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604292" y="3420599"/>
            <a:ext cx="479694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শরীফ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(ইসলাম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</a:t>
            </a: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জোতমোড়া মাধ্যমিক বালিকা বিদ্যালয় </a:t>
            </a:r>
          </a:p>
          <a:p>
            <a:pPr algn="just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কুমারখালী, কুষ্টিয়া।</a:t>
            </a:r>
            <a:endParaRPr lang="bn-BD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৭১৭ ৫১২৬০০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98" y="1235806"/>
            <a:ext cx="2056656" cy="2184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Horizontal Scroll 14"/>
          <p:cNvSpPr/>
          <p:nvPr/>
        </p:nvSpPr>
        <p:spPr>
          <a:xfrm>
            <a:off x="4552547" y="699084"/>
            <a:ext cx="2819665" cy="1146525"/>
          </a:xfrm>
          <a:prstGeom prst="horizontalScroll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19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399" y="2698665"/>
            <a:ext cx="7086513" cy="132343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0974" y="1328323"/>
            <a:ext cx="7666568" cy="92333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3776" y="2789078"/>
            <a:ext cx="5540964" cy="315471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05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7507" y="1462489"/>
            <a:ext cx="10503982" cy="1107996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507" y="2570485"/>
            <a:ext cx="10503982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ইমানের সংজ্ঞা বলতে পারবে।</a:t>
            </a:r>
          </a:p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ইমানের দিকগূলো ব্যাখ্যা করতে পারবে।</a:t>
            </a:r>
          </a:p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ইমানের মুল বিষয় গূলো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6173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4061" y="1737721"/>
            <a:ext cx="10232802" cy="341632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 শব্দের অর্থ বিশ্বাস । </a:t>
            </a:r>
          </a:p>
          <a:p>
            <a:pPr algn="just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মূল বিষয়গূলোর প্রতি বিশ্বাসকেই ইমান বলা হয় । যে ব্যক্তি এসব বিষয়কে আন্তরিকভাবে বিশ্বাস করেন তিনি হলেন মুমিন ।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7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37451" y="1630049"/>
            <a:ext cx="9028268" cy="3697297"/>
            <a:chOff x="1074036" y="1243187"/>
            <a:chExt cx="9028268" cy="3697297"/>
          </a:xfrm>
        </p:grpSpPr>
        <p:sp>
          <p:nvSpPr>
            <p:cNvPr id="11" name="Freeform 10"/>
            <p:cNvSpPr/>
            <p:nvPr/>
          </p:nvSpPr>
          <p:spPr>
            <a:xfrm>
              <a:off x="1074036" y="2225732"/>
              <a:ext cx="4037225" cy="1625600"/>
            </a:xfrm>
            <a:custGeom>
              <a:avLst/>
              <a:gdLst>
                <a:gd name="connsiteX0" fmla="*/ 0 w 3687104"/>
                <a:gd name="connsiteY0" fmla="*/ 270939 h 1625600"/>
                <a:gd name="connsiteX1" fmla="*/ 270939 w 3687104"/>
                <a:gd name="connsiteY1" fmla="*/ 0 h 1625600"/>
                <a:gd name="connsiteX2" fmla="*/ 3416165 w 3687104"/>
                <a:gd name="connsiteY2" fmla="*/ 0 h 1625600"/>
                <a:gd name="connsiteX3" fmla="*/ 3687104 w 3687104"/>
                <a:gd name="connsiteY3" fmla="*/ 270939 h 1625600"/>
                <a:gd name="connsiteX4" fmla="*/ 3687104 w 3687104"/>
                <a:gd name="connsiteY4" fmla="*/ 1354661 h 1625600"/>
                <a:gd name="connsiteX5" fmla="*/ 3416165 w 3687104"/>
                <a:gd name="connsiteY5" fmla="*/ 1625600 h 1625600"/>
                <a:gd name="connsiteX6" fmla="*/ 270939 w 3687104"/>
                <a:gd name="connsiteY6" fmla="*/ 1625600 h 1625600"/>
                <a:gd name="connsiteX7" fmla="*/ 0 w 3687104"/>
                <a:gd name="connsiteY7" fmla="*/ 1354661 h 1625600"/>
                <a:gd name="connsiteX8" fmla="*/ 0 w 3687104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7104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3416165" y="0"/>
                  </a:lnTo>
                  <a:cubicBezTo>
                    <a:pt x="3565800" y="0"/>
                    <a:pt x="3687104" y="121304"/>
                    <a:pt x="3687104" y="270939"/>
                  </a:cubicBezTo>
                  <a:lnTo>
                    <a:pt x="3687104" y="1354661"/>
                  </a:lnTo>
                  <a:cubicBezTo>
                    <a:pt x="3687104" y="1504296"/>
                    <a:pt x="3565800" y="1625600"/>
                    <a:pt x="3416165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solidFill>
              <a:srgbClr val="00B0F0"/>
            </a:solid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515" tIns="216515" rIns="216515" bIns="216515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5400" b="1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ইমানের দিক</a:t>
              </a:r>
              <a:r>
                <a:rPr lang="en-US" sz="5400" b="1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-</a:t>
              </a:r>
              <a:endParaRPr lang="en-US" sz="5400" b="1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61874" y="1243187"/>
              <a:ext cx="4640430" cy="1089152"/>
            </a:xfrm>
            <a:custGeom>
              <a:avLst/>
              <a:gdLst>
                <a:gd name="connsiteX0" fmla="*/ 0 w 5674514"/>
                <a:gd name="connsiteY0" fmla="*/ 181529 h 1089152"/>
                <a:gd name="connsiteX1" fmla="*/ 181529 w 5674514"/>
                <a:gd name="connsiteY1" fmla="*/ 0 h 1089152"/>
                <a:gd name="connsiteX2" fmla="*/ 5492985 w 5674514"/>
                <a:gd name="connsiteY2" fmla="*/ 0 h 1089152"/>
                <a:gd name="connsiteX3" fmla="*/ 5674514 w 5674514"/>
                <a:gd name="connsiteY3" fmla="*/ 181529 h 1089152"/>
                <a:gd name="connsiteX4" fmla="*/ 5674514 w 5674514"/>
                <a:gd name="connsiteY4" fmla="*/ 907623 h 1089152"/>
                <a:gd name="connsiteX5" fmla="*/ 5492985 w 5674514"/>
                <a:gd name="connsiteY5" fmla="*/ 1089152 h 1089152"/>
                <a:gd name="connsiteX6" fmla="*/ 181529 w 5674514"/>
                <a:gd name="connsiteY6" fmla="*/ 1089152 h 1089152"/>
                <a:gd name="connsiteX7" fmla="*/ 0 w 5674514"/>
                <a:gd name="connsiteY7" fmla="*/ 907623 h 1089152"/>
                <a:gd name="connsiteX8" fmla="*/ 0 w 5674514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4514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5492985" y="0"/>
                  </a:lnTo>
                  <a:cubicBezTo>
                    <a:pt x="5593241" y="0"/>
                    <a:pt x="5674514" y="81273"/>
                    <a:pt x="5674514" y="181529"/>
                  </a:cubicBezTo>
                  <a:lnTo>
                    <a:pt x="5674514" y="907623"/>
                  </a:lnTo>
                  <a:cubicBezTo>
                    <a:pt x="5674514" y="1007879"/>
                    <a:pt x="5593241" y="1089152"/>
                    <a:pt x="5492985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solidFill>
              <a:srgbClr val="92D050"/>
            </a:solid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088" tIns="175088" rIns="175088" bIns="175088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অন্তরে বিশ্বাস করা</a:t>
              </a:r>
              <a:endParaRPr lang="en-US" sz="4800" b="1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167202">
              <a:off x="7093571" y="4504866"/>
              <a:ext cx="950334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50334" y="0"/>
                  </a:ln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5461874" y="2519055"/>
              <a:ext cx="4640430" cy="1089152"/>
            </a:xfrm>
            <a:custGeom>
              <a:avLst/>
              <a:gdLst>
                <a:gd name="connsiteX0" fmla="*/ 0 w 4640430"/>
                <a:gd name="connsiteY0" fmla="*/ 181529 h 1089152"/>
                <a:gd name="connsiteX1" fmla="*/ 181529 w 4640430"/>
                <a:gd name="connsiteY1" fmla="*/ 0 h 1089152"/>
                <a:gd name="connsiteX2" fmla="*/ 4458901 w 4640430"/>
                <a:gd name="connsiteY2" fmla="*/ 0 h 1089152"/>
                <a:gd name="connsiteX3" fmla="*/ 4640430 w 4640430"/>
                <a:gd name="connsiteY3" fmla="*/ 181529 h 1089152"/>
                <a:gd name="connsiteX4" fmla="*/ 4640430 w 4640430"/>
                <a:gd name="connsiteY4" fmla="*/ 907623 h 1089152"/>
                <a:gd name="connsiteX5" fmla="*/ 4458901 w 4640430"/>
                <a:gd name="connsiteY5" fmla="*/ 1089152 h 1089152"/>
                <a:gd name="connsiteX6" fmla="*/ 181529 w 4640430"/>
                <a:gd name="connsiteY6" fmla="*/ 1089152 h 1089152"/>
                <a:gd name="connsiteX7" fmla="*/ 0 w 4640430"/>
                <a:gd name="connsiteY7" fmla="*/ 907623 h 1089152"/>
                <a:gd name="connsiteX8" fmla="*/ 0 w 4640430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0430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4458901" y="0"/>
                  </a:lnTo>
                  <a:cubicBezTo>
                    <a:pt x="4559157" y="0"/>
                    <a:pt x="4640430" y="81273"/>
                    <a:pt x="4640430" y="181529"/>
                  </a:cubicBezTo>
                  <a:lnTo>
                    <a:pt x="4640430" y="907623"/>
                  </a:lnTo>
                  <a:cubicBezTo>
                    <a:pt x="4640430" y="1007879"/>
                    <a:pt x="4559157" y="1089152"/>
                    <a:pt x="4458901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088" tIns="175088" rIns="175088" bIns="175088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মুখে স্বীকার করা</a:t>
              </a:r>
              <a:endParaRPr lang="en-US" sz="4800" b="1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461874" y="3851332"/>
              <a:ext cx="4573894" cy="1089152"/>
            </a:xfrm>
            <a:custGeom>
              <a:avLst/>
              <a:gdLst>
                <a:gd name="connsiteX0" fmla="*/ 0 w 4573894"/>
                <a:gd name="connsiteY0" fmla="*/ 181529 h 1089152"/>
                <a:gd name="connsiteX1" fmla="*/ 181529 w 4573894"/>
                <a:gd name="connsiteY1" fmla="*/ 0 h 1089152"/>
                <a:gd name="connsiteX2" fmla="*/ 4392365 w 4573894"/>
                <a:gd name="connsiteY2" fmla="*/ 0 h 1089152"/>
                <a:gd name="connsiteX3" fmla="*/ 4573894 w 4573894"/>
                <a:gd name="connsiteY3" fmla="*/ 181529 h 1089152"/>
                <a:gd name="connsiteX4" fmla="*/ 4573894 w 4573894"/>
                <a:gd name="connsiteY4" fmla="*/ 907623 h 1089152"/>
                <a:gd name="connsiteX5" fmla="*/ 4392365 w 4573894"/>
                <a:gd name="connsiteY5" fmla="*/ 1089152 h 1089152"/>
                <a:gd name="connsiteX6" fmla="*/ 181529 w 4573894"/>
                <a:gd name="connsiteY6" fmla="*/ 1089152 h 1089152"/>
                <a:gd name="connsiteX7" fmla="*/ 0 w 4573894"/>
                <a:gd name="connsiteY7" fmla="*/ 907623 h 1089152"/>
                <a:gd name="connsiteX8" fmla="*/ 0 w 4573894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3894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4392365" y="0"/>
                  </a:lnTo>
                  <a:cubicBezTo>
                    <a:pt x="4492621" y="0"/>
                    <a:pt x="4573894" y="81273"/>
                    <a:pt x="4573894" y="181529"/>
                  </a:cubicBezTo>
                  <a:lnTo>
                    <a:pt x="4573894" y="907623"/>
                  </a:lnTo>
                  <a:cubicBezTo>
                    <a:pt x="4573894" y="1007879"/>
                    <a:pt x="4492621" y="1089152"/>
                    <a:pt x="4392365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solidFill>
              <a:srgbClr val="00B050"/>
            </a:solid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088" tIns="175088" rIns="175088" bIns="175088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তদনুসারে আমল করা</a:t>
              </a:r>
              <a:endParaRPr lang="en-US" sz="4800" b="1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06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07142103"/>
              </p:ext>
            </p:extLst>
          </p:nvPr>
        </p:nvGraphicFramePr>
        <p:xfrm>
          <a:off x="836391" y="719666"/>
          <a:ext cx="104597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46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>
            <a:off x="1026532" y="2335216"/>
            <a:ext cx="9935571" cy="755672"/>
          </a:xfrm>
          <a:prstGeom prst="round2Same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532" y="3197779"/>
            <a:ext cx="9935571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ইমান শব্দের অর্থ কী ?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ইমানের দিক কয়টি ও কী কী?</a:t>
            </a:r>
          </a:p>
        </p:txBody>
      </p:sp>
    </p:spTree>
    <p:extLst>
      <p:ext uri="{BB962C8B-B14F-4D97-AF65-F5344CB8AC3E}">
        <p14:creationId xmlns:p14="http://schemas.microsoft.com/office/powerpoint/2010/main" val="17453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8762" y="6317422"/>
            <a:ext cx="1739021" cy="16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12277" y="2621401"/>
            <a:ext cx="9015045" cy="157755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 ব্যাখ্যা</a:t>
            </a:r>
          </a:p>
        </p:txBody>
      </p:sp>
    </p:spTree>
    <p:extLst>
      <p:ext uri="{BB962C8B-B14F-4D97-AF65-F5344CB8AC3E}">
        <p14:creationId xmlns:p14="http://schemas.microsoft.com/office/powerpoint/2010/main" val="61131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695</TotalTime>
  <Words>391</Words>
  <Application>Microsoft Office PowerPoint</Application>
  <PresentationFormat>Widescreen</PresentationFormat>
  <Paragraphs>91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Bit_Com</dc:creator>
  <cp:lastModifiedBy>act</cp:lastModifiedBy>
  <cp:revision>88</cp:revision>
  <dcterms:created xsi:type="dcterms:W3CDTF">2016-12-01T15:52:10Z</dcterms:created>
  <dcterms:modified xsi:type="dcterms:W3CDTF">2020-01-07T16:31:21Z</dcterms:modified>
</cp:coreProperties>
</file>