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70"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0893" autoAdjust="0"/>
  </p:normalViewPr>
  <p:slideViewPr>
    <p:cSldViewPr>
      <p:cViewPr varScale="1">
        <p:scale>
          <a:sx n="68" d="100"/>
          <a:sy n="68" d="100"/>
        </p:scale>
        <p:origin x="143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8F9C2-4E89-4BBF-9F31-C186B1CF1F5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13C906B5-6368-4A58-AFEF-0FAEA1754625}" type="pres">
      <dgm:prSet presAssocID="{FDE8F9C2-4E89-4BBF-9F31-C186B1CF1F54}" presName="mainComposite" presStyleCnt="0">
        <dgm:presLayoutVars>
          <dgm:chPref val="1"/>
          <dgm:dir/>
          <dgm:animOne val="branch"/>
          <dgm:animLvl val="lvl"/>
          <dgm:resizeHandles val="exact"/>
        </dgm:presLayoutVars>
      </dgm:prSet>
      <dgm:spPr/>
      <dgm:t>
        <a:bodyPr/>
        <a:lstStyle/>
        <a:p>
          <a:endParaRPr lang="en-US"/>
        </a:p>
      </dgm:t>
    </dgm:pt>
    <dgm:pt modelId="{77007E92-B506-4C30-9E37-B373DFA99C83}" type="pres">
      <dgm:prSet presAssocID="{FDE8F9C2-4E89-4BBF-9F31-C186B1CF1F54}" presName="hierFlow" presStyleCnt="0"/>
      <dgm:spPr/>
    </dgm:pt>
    <dgm:pt modelId="{3E283266-BC63-4D00-83B1-954E0980415A}" type="pres">
      <dgm:prSet presAssocID="{FDE8F9C2-4E89-4BBF-9F31-C186B1CF1F54}" presName="hierChild1" presStyleCnt="0">
        <dgm:presLayoutVars>
          <dgm:chPref val="1"/>
          <dgm:animOne val="branch"/>
          <dgm:animLvl val="lvl"/>
        </dgm:presLayoutVars>
      </dgm:prSet>
      <dgm:spPr/>
    </dgm:pt>
    <dgm:pt modelId="{D6414FA4-E5EE-43BD-99FA-04E0102A90C3}" type="pres">
      <dgm:prSet presAssocID="{FDE8F9C2-4E89-4BBF-9F31-C186B1CF1F54}" presName="bgShapesFlow" presStyleCnt="0"/>
      <dgm:spPr/>
    </dgm:pt>
  </dgm:ptLst>
  <dgm:cxnLst>
    <dgm:cxn modelId="{407A657F-E016-49D9-BC4E-0A8844BBA1E0}" type="presOf" srcId="{FDE8F9C2-4E89-4BBF-9F31-C186B1CF1F54}" destId="{13C906B5-6368-4A58-AFEF-0FAEA1754625}" srcOrd="0" destOrd="0" presId="urn:microsoft.com/office/officeart/2005/8/layout/hierarchy6"/>
    <dgm:cxn modelId="{C62379B9-36AF-4F96-B2C4-4A22F90C7DD1}" type="presParOf" srcId="{13C906B5-6368-4A58-AFEF-0FAEA1754625}" destId="{77007E92-B506-4C30-9E37-B373DFA99C83}" srcOrd="0" destOrd="0" presId="urn:microsoft.com/office/officeart/2005/8/layout/hierarchy6"/>
    <dgm:cxn modelId="{4D4F78FC-F5B2-41CF-98F1-1356B9ECF49D}" type="presParOf" srcId="{77007E92-B506-4C30-9E37-B373DFA99C83}" destId="{3E283266-BC63-4D00-83B1-954E0980415A}" srcOrd="0" destOrd="0" presId="urn:microsoft.com/office/officeart/2005/8/layout/hierarchy6"/>
    <dgm:cxn modelId="{72D842F8-9AD2-475D-90CC-4863402EFF04}" type="presParOf" srcId="{13C906B5-6368-4A58-AFEF-0FAEA1754625}" destId="{D6414FA4-E5EE-43BD-99FA-04E0102A90C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03CBF9-C45C-420F-A4CA-89BC94D92AE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F17F5116-605C-455C-9530-D396D7D4871B}" type="pres">
      <dgm:prSet presAssocID="{9003CBF9-C45C-420F-A4CA-89BC94D92AE6}" presName="mainComposite" presStyleCnt="0">
        <dgm:presLayoutVars>
          <dgm:chPref val="1"/>
          <dgm:dir/>
          <dgm:animOne val="branch"/>
          <dgm:animLvl val="lvl"/>
          <dgm:resizeHandles val="exact"/>
        </dgm:presLayoutVars>
      </dgm:prSet>
      <dgm:spPr/>
      <dgm:t>
        <a:bodyPr/>
        <a:lstStyle/>
        <a:p>
          <a:endParaRPr lang="en-US"/>
        </a:p>
      </dgm:t>
    </dgm:pt>
    <dgm:pt modelId="{F80EB4F0-8B6B-4232-8A4F-12AFCF0D4CD4}" type="pres">
      <dgm:prSet presAssocID="{9003CBF9-C45C-420F-A4CA-89BC94D92AE6}" presName="hierFlow" presStyleCnt="0"/>
      <dgm:spPr/>
    </dgm:pt>
    <dgm:pt modelId="{F754A1BA-2C0E-4534-850C-D45CDB66E8DB}" type="pres">
      <dgm:prSet presAssocID="{9003CBF9-C45C-420F-A4CA-89BC94D92AE6}" presName="hierChild1" presStyleCnt="0">
        <dgm:presLayoutVars>
          <dgm:chPref val="1"/>
          <dgm:animOne val="branch"/>
          <dgm:animLvl val="lvl"/>
        </dgm:presLayoutVars>
      </dgm:prSet>
      <dgm:spPr/>
    </dgm:pt>
    <dgm:pt modelId="{9483F204-906D-40D4-AB47-21C0F3A8C9F1}" type="pres">
      <dgm:prSet presAssocID="{9003CBF9-C45C-420F-A4CA-89BC94D92AE6}" presName="bgShapesFlow" presStyleCnt="0"/>
      <dgm:spPr/>
    </dgm:pt>
  </dgm:ptLst>
  <dgm:cxnLst>
    <dgm:cxn modelId="{A01758C6-B43E-4E77-9F35-19F5EE89D95E}" type="presOf" srcId="{9003CBF9-C45C-420F-A4CA-89BC94D92AE6}" destId="{F17F5116-605C-455C-9530-D396D7D4871B}" srcOrd="0" destOrd="0" presId="urn:microsoft.com/office/officeart/2005/8/layout/hierarchy6"/>
    <dgm:cxn modelId="{4F2EF1BB-4DCD-4823-9E73-8B64E909C013}" type="presParOf" srcId="{F17F5116-605C-455C-9530-D396D7D4871B}" destId="{F80EB4F0-8B6B-4232-8A4F-12AFCF0D4CD4}" srcOrd="0" destOrd="0" presId="urn:microsoft.com/office/officeart/2005/8/layout/hierarchy6"/>
    <dgm:cxn modelId="{584044F2-F2C0-4346-8C0C-5A70D28E6478}" type="presParOf" srcId="{F80EB4F0-8B6B-4232-8A4F-12AFCF0D4CD4}" destId="{F754A1BA-2C0E-4534-850C-D45CDB66E8DB}" srcOrd="0" destOrd="0" presId="urn:microsoft.com/office/officeart/2005/8/layout/hierarchy6"/>
    <dgm:cxn modelId="{BB0EAA73-D9AC-46F0-908A-F22DBFA26653}" type="presParOf" srcId="{F17F5116-605C-455C-9530-D396D7D4871B}" destId="{9483F204-906D-40D4-AB47-21C0F3A8C9F1}"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83DAE-A3D4-44BD-AB9E-B72E82C044F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3BBE9F9-78D3-4844-9DF4-0A95BA032E4F}">
      <dgm:prSet phldrT="[Text]"/>
      <dgm:spPr/>
      <dgm:t>
        <a:bodyPr/>
        <a:lstStyle/>
        <a:p>
          <a:r>
            <a:rPr lang="bn-IN" dirty="0" smtClean="0"/>
            <a:t>লেনদেন</a:t>
          </a:r>
          <a:endParaRPr lang="en-US" dirty="0"/>
        </a:p>
      </dgm:t>
    </dgm:pt>
    <dgm:pt modelId="{A4041C35-63E5-45CF-83AE-F5C57D536F8F}" type="parTrans" cxnId="{CC845A9F-6B8F-4530-845A-661734A18B70}">
      <dgm:prSet/>
      <dgm:spPr/>
      <dgm:t>
        <a:bodyPr/>
        <a:lstStyle/>
        <a:p>
          <a:endParaRPr lang="en-US"/>
        </a:p>
      </dgm:t>
    </dgm:pt>
    <dgm:pt modelId="{A61F5976-91DA-4BA1-8DF1-8A40AB5B8164}" type="sibTrans" cxnId="{CC845A9F-6B8F-4530-845A-661734A18B70}">
      <dgm:prSet/>
      <dgm:spPr/>
      <dgm:t>
        <a:bodyPr/>
        <a:lstStyle/>
        <a:p>
          <a:endParaRPr lang="en-US"/>
        </a:p>
      </dgm:t>
    </dgm:pt>
    <dgm:pt modelId="{F14F141E-FD1F-4B4F-BCBB-D1E0A0812A88}">
      <dgm:prSet phldrT="[Text]"/>
      <dgm:spPr/>
      <dgm:t>
        <a:bodyPr/>
        <a:lstStyle/>
        <a:p>
          <a:r>
            <a:rPr lang="bn-IN" dirty="0" smtClean="0"/>
            <a:t>লেনদেন</a:t>
          </a:r>
          <a:endParaRPr lang="en-US" dirty="0"/>
        </a:p>
      </dgm:t>
    </dgm:pt>
    <dgm:pt modelId="{1AA9C2CE-FB0A-40A3-B83B-6532F6A37177}" type="parTrans" cxnId="{EE9FFEEB-E2CE-4324-AF17-A2CEDCC6ED60}">
      <dgm:prSet/>
      <dgm:spPr/>
      <dgm:t>
        <a:bodyPr/>
        <a:lstStyle/>
        <a:p>
          <a:endParaRPr lang="en-US"/>
        </a:p>
      </dgm:t>
    </dgm:pt>
    <dgm:pt modelId="{3376BDA6-5665-4274-9E66-607E62906074}" type="sibTrans" cxnId="{EE9FFEEB-E2CE-4324-AF17-A2CEDCC6ED60}">
      <dgm:prSet/>
      <dgm:spPr/>
      <dgm:t>
        <a:bodyPr/>
        <a:lstStyle/>
        <a:p>
          <a:endParaRPr lang="en-US"/>
        </a:p>
      </dgm:t>
    </dgm:pt>
    <dgm:pt modelId="{700724FB-5EFF-430B-ACAF-61EF36E72E21}">
      <dgm:prSet phldrT="[Text]" phldr="1"/>
      <dgm:spPr/>
      <dgm:t>
        <a:bodyPr/>
        <a:lstStyle/>
        <a:p>
          <a:endParaRPr lang="en-US" dirty="0"/>
        </a:p>
      </dgm:t>
    </dgm:pt>
    <dgm:pt modelId="{9FD01398-E2B8-41DF-AAEC-1ECC21BF3ECB}" type="parTrans" cxnId="{FA9A3681-27EF-4762-93CB-6D9733EE6921}">
      <dgm:prSet/>
      <dgm:spPr/>
      <dgm:t>
        <a:bodyPr/>
        <a:lstStyle/>
        <a:p>
          <a:endParaRPr lang="en-US"/>
        </a:p>
      </dgm:t>
    </dgm:pt>
    <dgm:pt modelId="{F221DA49-3C27-412B-8DF3-2F4F93B7E53B}" type="sibTrans" cxnId="{FA9A3681-27EF-4762-93CB-6D9733EE6921}">
      <dgm:prSet/>
      <dgm:spPr/>
      <dgm:t>
        <a:bodyPr/>
        <a:lstStyle/>
        <a:p>
          <a:endParaRPr lang="en-US"/>
        </a:p>
      </dgm:t>
    </dgm:pt>
    <dgm:pt modelId="{6ABE16AA-F864-48B4-8DBD-42DBC4825272}">
      <dgm:prSet phldrT="[Text]" phldr="1"/>
      <dgm:spPr/>
      <dgm:t>
        <a:bodyPr/>
        <a:lstStyle/>
        <a:p>
          <a:endParaRPr lang="en-US"/>
        </a:p>
      </dgm:t>
    </dgm:pt>
    <dgm:pt modelId="{E3E73226-DC35-4F49-B8AE-A9785757801F}" type="parTrans" cxnId="{64CA7AF6-3229-4BDD-A69B-E04DF353BFCD}">
      <dgm:prSet/>
      <dgm:spPr/>
      <dgm:t>
        <a:bodyPr/>
        <a:lstStyle/>
        <a:p>
          <a:endParaRPr lang="en-US"/>
        </a:p>
      </dgm:t>
    </dgm:pt>
    <dgm:pt modelId="{7E36B5DD-52CB-4E09-93A7-50F4BDF247FC}" type="sibTrans" cxnId="{64CA7AF6-3229-4BDD-A69B-E04DF353BFCD}">
      <dgm:prSet/>
      <dgm:spPr/>
      <dgm:t>
        <a:bodyPr/>
        <a:lstStyle/>
        <a:p>
          <a:endParaRPr lang="en-US"/>
        </a:p>
      </dgm:t>
    </dgm:pt>
    <dgm:pt modelId="{9A4BBA66-2086-42DD-AD7B-05AC409CBAEC}">
      <dgm:prSet phldrT="[Text]"/>
      <dgm:spPr/>
      <dgm:t>
        <a:bodyPr/>
        <a:lstStyle/>
        <a:p>
          <a:r>
            <a:rPr lang="bn-IN" dirty="0" smtClean="0"/>
            <a:t>লে</a:t>
          </a:r>
          <a:endParaRPr lang="en-US" dirty="0"/>
        </a:p>
      </dgm:t>
    </dgm:pt>
    <dgm:pt modelId="{49BE5C7E-18D5-4E46-8201-4784B9207C74}" type="parTrans" cxnId="{8158F101-8072-4B6D-9A5B-752FA73936AE}">
      <dgm:prSet/>
      <dgm:spPr/>
      <dgm:t>
        <a:bodyPr/>
        <a:lstStyle/>
        <a:p>
          <a:endParaRPr lang="en-US"/>
        </a:p>
      </dgm:t>
    </dgm:pt>
    <dgm:pt modelId="{1A428774-ACC0-4CC9-9D0D-CDDD7CB01F2B}" type="sibTrans" cxnId="{8158F101-8072-4B6D-9A5B-752FA73936AE}">
      <dgm:prSet/>
      <dgm:spPr/>
      <dgm:t>
        <a:bodyPr/>
        <a:lstStyle/>
        <a:p>
          <a:endParaRPr lang="en-US"/>
        </a:p>
      </dgm:t>
    </dgm:pt>
    <dgm:pt modelId="{6337E229-2BEA-4ECB-802C-49DC5F2AA299}">
      <dgm:prSet phldrT="[Text]" phldr="1"/>
      <dgm:spPr/>
      <dgm:t>
        <a:bodyPr/>
        <a:lstStyle/>
        <a:p>
          <a:endParaRPr lang="en-US"/>
        </a:p>
      </dgm:t>
    </dgm:pt>
    <dgm:pt modelId="{88366FDA-547D-42EE-A0C5-9DC742BB9F43}" type="parTrans" cxnId="{C5BD0708-71E6-4989-9508-86E3615DA064}">
      <dgm:prSet/>
      <dgm:spPr/>
      <dgm:t>
        <a:bodyPr/>
        <a:lstStyle/>
        <a:p>
          <a:endParaRPr lang="en-US"/>
        </a:p>
      </dgm:t>
    </dgm:pt>
    <dgm:pt modelId="{A9A5C0C9-15F2-4848-B9C8-1BC5E3165913}" type="sibTrans" cxnId="{C5BD0708-71E6-4989-9508-86E3615DA064}">
      <dgm:prSet/>
      <dgm:spPr/>
      <dgm:t>
        <a:bodyPr/>
        <a:lstStyle/>
        <a:p>
          <a:endParaRPr lang="en-US"/>
        </a:p>
      </dgm:t>
    </dgm:pt>
    <dgm:pt modelId="{CDB92179-8E82-44AB-A6D9-A5E8D96F3D05}">
      <dgm:prSet phldrT="[Text]" phldr="1"/>
      <dgm:spPr/>
      <dgm:t>
        <a:bodyPr/>
        <a:lstStyle/>
        <a:p>
          <a:endParaRPr lang="en-US" dirty="0"/>
        </a:p>
      </dgm:t>
    </dgm:pt>
    <dgm:pt modelId="{CC0E5225-7C29-42F0-A514-BB5632B5D200}" type="parTrans" cxnId="{E9FE2A6F-ADC8-487C-B1A6-2339D2BD5436}">
      <dgm:prSet/>
      <dgm:spPr/>
      <dgm:t>
        <a:bodyPr/>
        <a:lstStyle/>
        <a:p>
          <a:endParaRPr lang="en-US"/>
        </a:p>
      </dgm:t>
    </dgm:pt>
    <dgm:pt modelId="{1B30ED3E-9855-45E1-A8A8-007AC163EFDE}" type="sibTrans" cxnId="{E9FE2A6F-ADC8-487C-B1A6-2339D2BD5436}">
      <dgm:prSet/>
      <dgm:spPr/>
      <dgm:t>
        <a:bodyPr/>
        <a:lstStyle/>
        <a:p>
          <a:endParaRPr lang="en-US"/>
        </a:p>
      </dgm:t>
    </dgm:pt>
    <dgm:pt modelId="{84D9D8CB-2F99-439C-82BD-59BE93DA5AB3}">
      <dgm:prSet phldrT="[Text]" phldr="1"/>
      <dgm:spPr/>
      <dgm:t>
        <a:bodyPr/>
        <a:lstStyle/>
        <a:p>
          <a:endParaRPr lang="en-US"/>
        </a:p>
      </dgm:t>
    </dgm:pt>
    <dgm:pt modelId="{66CB4033-D073-4C39-B693-D2DEDF1755E9}" type="parTrans" cxnId="{981B732D-7869-4073-90CC-6281ADDCDCCE}">
      <dgm:prSet/>
      <dgm:spPr/>
      <dgm:t>
        <a:bodyPr/>
        <a:lstStyle/>
        <a:p>
          <a:endParaRPr lang="en-US"/>
        </a:p>
      </dgm:t>
    </dgm:pt>
    <dgm:pt modelId="{58222232-CA8F-421F-9D04-C703C3CB26EF}" type="sibTrans" cxnId="{981B732D-7869-4073-90CC-6281ADDCDCCE}">
      <dgm:prSet/>
      <dgm:spPr/>
      <dgm:t>
        <a:bodyPr/>
        <a:lstStyle/>
        <a:p>
          <a:endParaRPr lang="en-US"/>
        </a:p>
      </dgm:t>
    </dgm:pt>
    <dgm:pt modelId="{2DF3EF36-DBA1-48E0-807B-B4C0C7835ECB}">
      <dgm:prSet phldrT="[Text]" phldr="1"/>
      <dgm:spPr/>
      <dgm:t>
        <a:bodyPr/>
        <a:lstStyle/>
        <a:p>
          <a:endParaRPr lang="en-US" dirty="0"/>
        </a:p>
      </dgm:t>
    </dgm:pt>
    <dgm:pt modelId="{210EAEA6-1D7F-4AAD-ABA3-2DFE6F32DFFB}" type="parTrans" cxnId="{18F09ECC-27AF-445A-B1F1-376FEB9B1979}">
      <dgm:prSet/>
      <dgm:spPr/>
      <dgm:t>
        <a:bodyPr/>
        <a:lstStyle/>
        <a:p>
          <a:endParaRPr lang="en-US"/>
        </a:p>
      </dgm:t>
    </dgm:pt>
    <dgm:pt modelId="{833483A1-E1B1-4BA7-84EE-2710FD3F5CE2}" type="sibTrans" cxnId="{18F09ECC-27AF-445A-B1F1-376FEB9B1979}">
      <dgm:prSet/>
      <dgm:spPr/>
      <dgm:t>
        <a:bodyPr/>
        <a:lstStyle/>
        <a:p>
          <a:endParaRPr lang="en-US"/>
        </a:p>
      </dgm:t>
    </dgm:pt>
    <dgm:pt modelId="{D89EBB09-04CC-4371-8A68-9EB30D799B22}" type="pres">
      <dgm:prSet presAssocID="{D4983DAE-A3D4-44BD-AB9E-B72E82C044FF}" presName="mainComposite" presStyleCnt="0">
        <dgm:presLayoutVars>
          <dgm:chPref val="1"/>
          <dgm:dir/>
          <dgm:animOne val="branch"/>
          <dgm:animLvl val="lvl"/>
          <dgm:resizeHandles val="exact"/>
        </dgm:presLayoutVars>
      </dgm:prSet>
      <dgm:spPr/>
      <dgm:t>
        <a:bodyPr/>
        <a:lstStyle/>
        <a:p>
          <a:endParaRPr lang="en-US"/>
        </a:p>
      </dgm:t>
    </dgm:pt>
    <dgm:pt modelId="{29020C3D-959C-41A7-AFB5-F54310BA2B6C}" type="pres">
      <dgm:prSet presAssocID="{D4983DAE-A3D4-44BD-AB9E-B72E82C044FF}" presName="hierFlow" presStyleCnt="0"/>
      <dgm:spPr/>
    </dgm:pt>
    <dgm:pt modelId="{D48162C3-6438-4A7C-AA64-124E208C8BC4}" type="pres">
      <dgm:prSet presAssocID="{D4983DAE-A3D4-44BD-AB9E-B72E82C044FF}" presName="firstBuf" presStyleCnt="0"/>
      <dgm:spPr/>
    </dgm:pt>
    <dgm:pt modelId="{563A7D6C-3AC8-4A7C-AD65-AD7B0F9D3253}" type="pres">
      <dgm:prSet presAssocID="{D4983DAE-A3D4-44BD-AB9E-B72E82C044FF}" presName="hierChild1" presStyleCnt="0">
        <dgm:presLayoutVars>
          <dgm:chPref val="1"/>
          <dgm:animOne val="branch"/>
          <dgm:animLvl val="lvl"/>
        </dgm:presLayoutVars>
      </dgm:prSet>
      <dgm:spPr/>
    </dgm:pt>
    <dgm:pt modelId="{1E97E026-633F-4DD9-B480-D73B0CE69390}" type="pres">
      <dgm:prSet presAssocID="{B3BBE9F9-78D3-4844-9DF4-0A95BA032E4F}" presName="Name14" presStyleCnt="0"/>
      <dgm:spPr/>
    </dgm:pt>
    <dgm:pt modelId="{9A3BE125-EF93-47B9-B74C-1E201C442F14}" type="pres">
      <dgm:prSet presAssocID="{B3BBE9F9-78D3-4844-9DF4-0A95BA032E4F}" presName="level1Shape" presStyleLbl="node0" presStyleIdx="0" presStyleCnt="1">
        <dgm:presLayoutVars>
          <dgm:chPref val="3"/>
        </dgm:presLayoutVars>
      </dgm:prSet>
      <dgm:spPr/>
      <dgm:t>
        <a:bodyPr/>
        <a:lstStyle/>
        <a:p>
          <a:endParaRPr lang="en-US"/>
        </a:p>
      </dgm:t>
    </dgm:pt>
    <dgm:pt modelId="{0965034E-67E8-4289-9423-F8533AAC5DEA}" type="pres">
      <dgm:prSet presAssocID="{B3BBE9F9-78D3-4844-9DF4-0A95BA032E4F}" presName="hierChild2" presStyleCnt="0"/>
      <dgm:spPr/>
    </dgm:pt>
    <dgm:pt modelId="{829D5281-5ACB-415B-A7F6-B4B5C8735D06}" type="pres">
      <dgm:prSet presAssocID="{1AA9C2CE-FB0A-40A3-B83B-6532F6A37177}" presName="Name19" presStyleLbl="parChTrans1D2" presStyleIdx="0" presStyleCnt="2"/>
      <dgm:spPr/>
      <dgm:t>
        <a:bodyPr/>
        <a:lstStyle/>
        <a:p>
          <a:endParaRPr lang="en-US"/>
        </a:p>
      </dgm:t>
    </dgm:pt>
    <dgm:pt modelId="{A272879C-AA6B-4B87-8E27-D796EFA3882E}" type="pres">
      <dgm:prSet presAssocID="{F14F141E-FD1F-4B4F-BCBB-D1E0A0812A88}" presName="Name21" presStyleCnt="0"/>
      <dgm:spPr/>
    </dgm:pt>
    <dgm:pt modelId="{9CBCFFDF-5749-4AC5-A56C-424E7AA417E9}" type="pres">
      <dgm:prSet presAssocID="{F14F141E-FD1F-4B4F-BCBB-D1E0A0812A88}" presName="level2Shape" presStyleLbl="node2" presStyleIdx="0" presStyleCnt="2"/>
      <dgm:spPr/>
      <dgm:t>
        <a:bodyPr/>
        <a:lstStyle/>
        <a:p>
          <a:endParaRPr lang="en-US"/>
        </a:p>
      </dgm:t>
    </dgm:pt>
    <dgm:pt modelId="{A2F8BF57-EABB-43E5-B664-2275C079C69A}" type="pres">
      <dgm:prSet presAssocID="{F14F141E-FD1F-4B4F-BCBB-D1E0A0812A88}" presName="hierChild3" presStyleCnt="0"/>
      <dgm:spPr/>
    </dgm:pt>
    <dgm:pt modelId="{303BCD26-EDA1-44AD-8929-BEC745DB09AE}" type="pres">
      <dgm:prSet presAssocID="{9FD01398-E2B8-41DF-AAEC-1ECC21BF3ECB}" presName="Name19" presStyleLbl="parChTrans1D3" presStyleIdx="0" presStyleCnt="3"/>
      <dgm:spPr/>
      <dgm:t>
        <a:bodyPr/>
        <a:lstStyle/>
        <a:p>
          <a:endParaRPr lang="en-US"/>
        </a:p>
      </dgm:t>
    </dgm:pt>
    <dgm:pt modelId="{397B2FAC-8C00-4FEC-88CB-983EB3048CC6}" type="pres">
      <dgm:prSet presAssocID="{700724FB-5EFF-430B-ACAF-61EF36E72E21}" presName="Name21" presStyleCnt="0"/>
      <dgm:spPr/>
    </dgm:pt>
    <dgm:pt modelId="{7291A57F-105C-4D0D-8F51-0237876A26C7}" type="pres">
      <dgm:prSet presAssocID="{700724FB-5EFF-430B-ACAF-61EF36E72E21}" presName="level2Shape" presStyleLbl="node3" presStyleIdx="0" presStyleCnt="3"/>
      <dgm:spPr/>
      <dgm:t>
        <a:bodyPr/>
        <a:lstStyle/>
        <a:p>
          <a:endParaRPr lang="en-US"/>
        </a:p>
      </dgm:t>
    </dgm:pt>
    <dgm:pt modelId="{F6D02917-308C-47B8-9D44-6A1D3FE9E1D2}" type="pres">
      <dgm:prSet presAssocID="{700724FB-5EFF-430B-ACAF-61EF36E72E21}" presName="hierChild3" presStyleCnt="0"/>
      <dgm:spPr/>
    </dgm:pt>
    <dgm:pt modelId="{A4E8875F-B07B-4FD5-ACFA-46EA9DE68D06}" type="pres">
      <dgm:prSet presAssocID="{E3E73226-DC35-4F49-B8AE-A9785757801F}" presName="Name19" presStyleLbl="parChTrans1D3" presStyleIdx="1" presStyleCnt="3"/>
      <dgm:spPr/>
      <dgm:t>
        <a:bodyPr/>
        <a:lstStyle/>
        <a:p>
          <a:endParaRPr lang="en-US"/>
        </a:p>
      </dgm:t>
    </dgm:pt>
    <dgm:pt modelId="{2E8961BC-D7CD-4E51-B22C-AED468D2C5FE}" type="pres">
      <dgm:prSet presAssocID="{6ABE16AA-F864-48B4-8DBD-42DBC4825272}" presName="Name21" presStyleCnt="0"/>
      <dgm:spPr/>
    </dgm:pt>
    <dgm:pt modelId="{E5677723-9CF2-4DA2-89E3-65577B0CFEB8}" type="pres">
      <dgm:prSet presAssocID="{6ABE16AA-F864-48B4-8DBD-42DBC4825272}" presName="level2Shape" presStyleLbl="node3" presStyleIdx="1" presStyleCnt="3"/>
      <dgm:spPr/>
      <dgm:t>
        <a:bodyPr/>
        <a:lstStyle/>
        <a:p>
          <a:endParaRPr lang="en-US"/>
        </a:p>
      </dgm:t>
    </dgm:pt>
    <dgm:pt modelId="{31814FB6-2DE8-4EB6-A3C7-77E72D50E023}" type="pres">
      <dgm:prSet presAssocID="{6ABE16AA-F864-48B4-8DBD-42DBC4825272}" presName="hierChild3" presStyleCnt="0"/>
      <dgm:spPr/>
    </dgm:pt>
    <dgm:pt modelId="{B1DB0340-DEBC-4035-9D4A-F7A4DB175B17}" type="pres">
      <dgm:prSet presAssocID="{49BE5C7E-18D5-4E46-8201-4784B9207C74}" presName="Name19" presStyleLbl="parChTrans1D2" presStyleIdx="1" presStyleCnt="2"/>
      <dgm:spPr/>
      <dgm:t>
        <a:bodyPr/>
        <a:lstStyle/>
        <a:p>
          <a:endParaRPr lang="en-US"/>
        </a:p>
      </dgm:t>
    </dgm:pt>
    <dgm:pt modelId="{F2012D31-D6DD-4746-9450-F32704B46691}" type="pres">
      <dgm:prSet presAssocID="{9A4BBA66-2086-42DD-AD7B-05AC409CBAEC}" presName="Name21" presStyleCnt="0"/>
      <dgm:spPr/>
    </dgm:pt>
    <dgm:pt modelId="{E63468B8-9028-4F9C-BFF9-7B2AA8AFB083}" type="pres">
      <dgm:prSet presAssocID="{9A4BBA66-2086-42DD-AD7B-05AC409CBAEC}" presName="level2Shape" presStyleLbl="node2" presStyleIdx="1" presStyleCnt="2"/>
      <dgm:spPr/>
      <dgm:t>
        <a:bodyPr/>
        <a:lstStyle/>
        <a:p>
          <a:endParaRPr lang="en-US"/>
        </a:p>
      </dgm:t>
    </dgm:pt>
    <dgm:pt modelId="{F29FA7D0-B50D-42D8-ABFE-1BDD17303D7F}" type="pres">
      <dgm:prSet presAssocID="{9A4BBA66-2086-42DD-AD7B-05AC409CBAEC}" presName="hierChild3" presStyleCnt="0"/>
      <dgm:spPr/>
    </dgm:pt>
    <dgm:pt modelId="{E0093FAE-18B9-4D61-82C8-AF2B2F16416C}" type="pres">
      <dgm:prSet presAssocID="{88366FDA-547D-42EE-A0C5-9DC742BB9F43}" presName="Name19" presStyleLbl="parChTrans1D3" presStyleIdx="2" presStyleCnt="3"/>
      <dgm:spPr/>
      <dgm:t>
        <a:bodyPr/>
        <a:lstStyle/>
        <a:p>
          <a:endParaRPr lang="en-US"/>
        </a:p>
      </dgm:t>
    </dgm:pt>
    <dgm:pt modelId="{6598FD0B-4DFE-416A-80C7-2EA0D1EBC0EC}" type="pres">
      <dgm:prSet presAssocID="{6337E229-2BEA-4ECB-802C-49DC5F2AA299}" presName="Name21" presStyleCnt="0"/>
      <dgm:spPr/>
    </dgm:pt>
    <dgm:pt modelId="{04D53004-869F-48BA-9EBA-3AE8CEEEDEBF}" type="pres">
      <dgm:prSet presAssocID="{6337E229-2BEA-4ECB-802C-49DC5F2AA299}" presName="level2Shape" presStyleLbl="node3" presStyleIdx="2" presStyleCnt="3"/>
      <dgm:spPr/>
      <dgm:t>
        <a:bodyPr/>
        <a:lstStyle/>
        <a:p>
          <a:endParaRPr lang="en-US"/>
        </a:p>
      </dgm:t>
    </dgm:pt>
    <dgm:pt modelId="{004B8E40-1411-4178-A590-64CF052245AC}" type="pres">
      <dgm:prSet presAssocID="{6337E229-2BEA-4ECB-802C-49DC5F2AA299}" presName="hierChild3" presStyleCnt="0"/>
      <dgm:spPr/>
    </dgm:pt>
    <dgm:pt modelId="{C416DD03-F4DD-4E2C-A979-6269F8B35A8F}" type="pres">
      <dgm:prSet presAssocID="{D4983DAE-A3D4-44BD-AB9E-B72E82C044FF}" presName="bgShapesFlow" presStyleCnt="0"/>
      <dgm:spPr/>
    </dgm:pt>
    <dgm:pt modelId="{5A5A6983-4519-465B-9D69-632D68FEEB89}" type="pres">
      <dgm:prSet presAssocID="{CDB92179-8E82-44AB-A6D9-A5E8D96F3D05}" presName="rectComp" presStyleCnt="0"/>
      <dgm:spPr/>
    </dgm:pt>
    <dgm:pt modelId="{7B1879D0-DF80-494C-8283-5C88D027C3A5}" type="pres">
      <dgm:prSet presAssocID="{CDB92179-8E82-44AB-A6D9-A5E8D96F3D05}" presName="bgRect" presStyleLbl="bgShp" presStyleIdx="0" presStyleCnt="3"/>
      <dgm:spPr/>
      <dgm:t>
        <a:bodyPr/>
        <a:lstStyle/>
        <a:p>
          <a:endParaRPr lang="en-US"/>
        </a:p>
      </dgm:t>
    </dgm:pt>
    <dgm:pt modelId="{EBDF615B-8FB4-4BEE-BDB7-87CE5644106F}" type="pres">
      <dgm:prSet presAssocID="{CDB92179-8E82-44AB-A6D9-A5E8D96F3D05}" presName="bgRectTx" presStyleLbl="bgShp" presStyleIdx="0" presStyleCnt="3">
        <dgm:presLayoutVars>
          <dgm:bulletEnabled val="1"/>
        </dgm:presLayoutVars>
      </dgm:prSet>
      <dgm:spPr/>
      <dgm:t>
        <a:bodyPr/>
        <a:lstStyle/>
        <a:p>
          <a:endParaRPr lang="en-US"/>
        </a:p>
      </dgm:t>
    </dgm:pt>
    <dgm:pt modelId="{84C4ECD2-9FEB-4E42-AE58-32DCA008F765}" type="pres">
      <dgm:prSet presAssocID="{CDB92179-8E82-44AB-A6D9-A5E8D96F3D05}" presName="spComp" presStyleCnt="0"/>
      <dgm:spPr/>
    </dgm:pt>
    <dgm:pt modelId="{5F4DE5E6-E00F-4BB0-BAEE-15896FF50ABB}" type="pres">
      <dgm:prSet presAssocID="{CDB92179-8E82-44AB-A6D9-A5E8D96F3D05}" presName="vSp" presStyleCnt="0"/>
      <dgm:spPr/>
    </dgm:pt>
    <dgm:pt modelId="{26BF1980-DE7F-4712-9A81-B74D020211C3}" type="pres">
      <dgm:prSet presAssocID="{84D9D8CB-2F99-439C-82BD-59BE93DA5AB3}" presName="rectComp" presStyleCnt="0"/>
      <dgm:spPr/>
    </dgm:pt>
    <dgm:pt modelId="{3C0CB014-A322-4F8F-86B0-134C7F150762}" type="pres">
      <dgm:prSet presAssocID="{84D9D8CB-2F99-439C-82BD-59BE93DA5AB3}" presName="bgRect" presStyleLbl="bgShp" presStyleIdx="1" presStyleCnt="3" custLinFactNeighborX="1250" custLinFactNeighborY="323"/>
      <dgm:spPr/>
      <dgm:t>
        <a:bodyPr/>
        <a:lstStyle/>
        <a:p>
          <a:endParaRPr lang="en-US"/>
        </a:p>
      </dgm:t>
    </dgm:pt>
    <dgm:pt modelId="{D1DF13D4-F26C-4345-9405-223B84AA824D}" type="pres">
      <dgm:prSet presAssocID="{84D9D8CB-2F99-439C-82BD-59BE93DA5AB3}" presName="bgRectTx" presStyleLbl="bgShp" presStyleIdx="1" presStyleCnt="3">
        <dgm:presLayoutVars>
          <dgm:bulletEnabled val="1"/>
        </dgm:presLayoutVars>
      </dgm:prSet>
      <dgm:spPr/>
      <dgm:t>
        <a:bodyPr/>
        <a:lstStyle/>
        <a:p>
          <a:endParaRPr lang="en-US"/>
        </a:p>
      </dgm:t>
    </dgm:pt>
    <dgm:pt modelId="{822996E9-A4A2-43E8-85EC-237BC5CEB54E}" type="pres">
      <dgm:prSet presAssocID="{84D9D8CB-2F99-439C-82BD-59BE93DA5AB3}" presName="spComp" presStyleCnt="0"/>
      <dgm:spPr/>
    </dgm:pt>
    <dgm:pt modelId="{9B42C881-EB92-4B7C-94FE-55EA46196500}" type="pres">
      <dgm:prSet presAssocID="{84D9D8CB-2F99-439C-82BD-59BE93DA5AB3}" presName="vSp" presStyleCnt="0"/>
      <dgm:spPr/>
    </dgm:pt>
    <dgm:pt modelId="{A20F9DE5-680D-44D0-A63E-ED2F7333C2F1}" type="pres">
      <dgm:prSet presAssocID="{2DF3EF36-DBA1-48E0-807B-B4C0C7835ECB}" presName="rectComp" presStyleCnt="0"/>
      <dgm:spPr/>
    </dgm:pt>
    <dgm:pt modelId="{7F8CBB3E-33B9-4C05-A568-1C6B840B80B9}" type="pres">
      <dgm:prSet presAssocID="{2DF3EF36-DBA1-48E0-807B-B4C0C7835ECB}" presName="bgRect" presStyleLbl="bgShp" presStyleIdx="2" presStyleCnt="3"/>
      <dgm:spPr/>
      <dgm:t>
        <a:bodyPr/>
        <a:lstStyle/>
        <a:p>
          <a:endParaRPr lang="en-US"/>
        </a:p>
      </dgm:t>
    </dgm:pt>
    <dgm:pt modelId="{70676B1C-9E8A-4B09-95E2-6328E1214168}" type="pres">
      <dgm:prSet presAssocID="{2DF3EF36-DBA1-48E0-807B-B4C0C7835ECB}" presName="bgRectTx" presStyleLbl="bgShp" presStyleIdx="2" presStyleCnt="3">
        <dgm:presLayoutVars>
          <dgm:bulletEnabled val="1"/>
        </dgm:presLayoutVars>
      </dgm:prSet>
      <dgm:spPr/>
      <dgm:t>
        <a:bodyPr/>
        <a:lstStyle/>
        <a:p>
          <a:endParaRPr lang="en-US"/>
        </a:p>
      </dgm:t>
    </dgm:pt>
  </dgm:ptLst>
  <dgm:cxnLst>
    <dgm:cxn modelId="{EE9FFEEB-E2CE-4324-AF17-A2CEDCC6ED60}" srcId="{B3BBE9F9-78D3-4844-9DF4-0A95BA032E4F}" destId="{F14F141E-FD1F-4B4F-BCBB-D1E0A0812A88}" srcOrd="0" destOrd="0" parTransId="{1AA9C2CE-FB0A-40A3-B83B-6532F6A37177}" sibTransId="{3376BDA6-5665-4274-9E66-607E62906074}"/>
    <dgm:cxn modelId="{FA9A3681-27EF-4762-93CB-6D9733EE6921}" srcId="{F14F141E-FD1F-4B4F-BCBB-D1E0A0812A88}" destId="{700724FB-5EFF-430B-ACAF-61EF36E72E21}" srcOrd="0" destOrd="0" parTransId="{9FD01398-E2B8-41DF-AAEC-1ECC21BF3ECB}" sibTransId="{F221DA49-3C27-412B-8DF3-2F4F93B7E53B}"/>
    <dgm:cxn modelId="{49938E5D-044F-4F60-B755-87A0335361B3}" type="presOf" srcId="{6337E229-2BEA-4ECB-802C-49DC5F2AA299}" destId="{04D53004-869F-48BA-9EBA-3AE8CEEEDEBF}" srcOrd="0" destOrd="0" presId="urn:microsoft.com/office/officeart/2005/8/layout/hierarchy6"/>
    <dgm:cxn modelId="{996387DC-3A07-44D5-92A1-38EB32155754}" type="presOf" srcId="{9FD01398-E2B8-41DF-AAEC-1ECC21BF3ECB}" destId="{303BCD26-EDA1-44AD-8929-BEC745DB09AE}" srcOrd="0" destOrd="0" presId="urn:microsoft.com/office/officeart/2005/8/layout/hierarchy6"/>
    <dgm:cxn modelId="{981B732D-7869-4073-90CC-6281ADDCDCCE}" srcId="{D4983DAE-A3D4-44BD-AB9E-B72E82C044FF}" destId="{84D9D8CB-2F99-439C-82BD-59BE93DA5AB3}" srcOrd="2" destOrd="0" parTransId="{66CB4033-D073-4C39-B693-D2DEDF1755E9}" sibTransId="{58222232-CA8F-421F-9D04-C703C3CB26EF}"/>
    <dgm:cxn modelId="{FBB555C0-21EC-40F8-B8C2-07D7C455E7F7}" type="presOf" srcId="{49BE5C7E-18D5-4E46-8201-4784B9207C74}" destId="{B1DB0340-DEBC-4035-9D4A-F7A4DB175B17}" srcOrd="0" destOrd="0" presId="urn:microsoft.com/office/officeart/2005/8/layout/hierarchy6"/>
    <dgm:cxn modelId="{3EE7BA43-2F1A-4CF8-8ECB-42B6404AE85F}" type="presOf" srcId="{B3BBE9F9-78D3-4844-9DF4-0A95BA032E4F}" destId="{9A3BE125-EF93-47B9-B74C-1E201C442F14}" srcOrd="0" destOrd="0" presId="urn:microsoft.com/office/officeart/2005/8/layout/hierarchy6"/>
    <dgm:cxn modelId="{C12BBB4E-3C2D-464E-AF76-D2B6FDA9B5E8}" type="presOf" srcId="{F14F141E-FD1F-4B4F-BCBB-D1E0A0812A88}" destId="{9CBCFFDF-5749-4AC5-A56C-424E7AA417E9}" srcOrd="0" destOrd="0" presId="urn:microsoft.com/office/officeart/2005/8/layout/hierarchy6"/>
    <dgm:cxn modelId="{79B0D4CC-CA99-4559-A2D1-831838A1E0B8}" type="presOf" srcId="{CDB92179-8E82-44AB-A6D9-A5E8D96F3D05}" destId="{EBDF615B-8FB4-4BEE-BDB7-87CE5644106F}" srcOrd="1" destOrd="0" presId="urn:microsoft.com/office/officeart/2005/8/layout/hierarchy6"/>
    <dgm:cxn modelId="{8158F101-8072-4B6D-9A5B-752FA73936AE}" srcId="{B3BBE9F9-78D3-4844-9DF4-0A95BA032E4F}" destId="{9A4BBA66-2086-42DD-AD7B-05AC409CBAEC}" srcOrd="1" destOrd="0" parTransId="{49BE5C7E-18D5-4E46-8201-4784B9207C74}" sibTransId="{1A428774-ACC0-4CC9-9D0D-CDDD7CB01F2B}"/>
    <dgm:cxn modelId="{9D98D23C-B4DA-4757-BC86-F3183B5D997E}" type="presOf" srcId="{700724FB-5EFF-430B-ACAF-61EF36E72E21}" destId="{7291A57F-105C-4D0D-8F51-0237876A26C7}" srcOrd="0" destOrd="0" presId="urn:microsoft.com/office/officeart/2005/8/layout/hierarchy6"/>
    <dgm:cxn modelId="{18F09ECC-27AF-445A-B1F1-376FEB9B1979}" srcId="{D4983DAE-A3D4-44BD-AB9E-B72E82C044FF}" destId="{2DF3EF36-DBA1-48E0-807B-B4C0C7835ECB}" srcOrd="3" destOrd="0" parTransId="{210EAEA6-1D7F-4AAD-ABA3-2DFE6F32DFFB}" sibTransId="{833483A1-E1B1-4BA7-84EE-2710FD3F5CE2}"/>
    <dgm:cxn modelId="{4882BE0C-157B-4EB9-8B0C-973BF828514A}" type="presOf" srcId="{D4983DAE-A3D4-44BD-AB9E-B72E82C044FF}" destId="{D89EBB09-04CC-4371-8A68-9EB30D799B22}" srcOrd="0" destOrd="0" presId="urn:microsoft.com/office/officeart/2005/8/layout/hierarchy6"/>
    <dgm:cxn modelId="{64CA7AF6-3229-4BDD-A69B-E04DF353BFCD}" srcId="{F14F141E-FD1F-4B4F-BCBB-D1E0A0812A88}" destId="{6ABE16AA-F864-48B4-8DBD-42DBC4825272}" srcOrd="1" destOrd="0" parTransId="{E3E73226-DC35-4F49-B8AE-A9785757801F}" sibTransId="{7E36B5DD-52CB-4E09-93A7-50F4BDF247FC}"/>
    <dgm:cxn modelId="{4D7529C9-75DB-4DF9-93AF-F75FF3DAB18B}" type="presOf" srcId="{6ABE16AA-F864-48B4-8DBD-42DBC4825272}" destId="{E5677723-9CF2-4DA2-89E3-65577B0CFEB8}" srcOrd="0" destOrd="0" presId="urn:microsoft.com/office/officeart/2005/8/layout/hierarchy6"/>
    <dgm:cxn modelId="{978CEE68-EA5E-4407-AB36-411417476653}" type="presOf" srcId="{84D9D8CB-2F99-439C-82BD-59BE93DA5AB3}" destId="{D1DF13D4-F26C-4345-9405-223B84AA824D}" srcOrd="1" destOrd="0" presId="urn:microsoft.com/office/officeart/2005/8/layout/hierarchy6"/>
    <dgm:cxn modelId="{0BCE5AAE-50B0-495E-BD3E-651830CD0F40}" type="presOf" srcId="{9A4BBA66-2086-42DD-AD7B-05AC409CBAEC}" destId="{E63468B8-9028-4F9C-BFF9-7B2AA8AFB083}" srcOrd="0" destOrd="0" presId="urn:microsoft.com/office/officeart/2005/8/layout/hierarchy6"/>
    <dgm:cxn modelId="{C2BFE6BA-FC8E-4518-8DDD-E1796B3F0B40}" type="presOf" srcId="{2DF3EF36-DBA1-48E0-807B-B4C0C7835ECB}" destId="{7F8CBB3E-33B9-4C05-A568-1C6B840B80B9}" srcOrd="0" destOrd="0" presId="urn:microsoft.com/office/officeart/2005/8/layout/hierarchy6"/>
    <dgm:cxn modelId="{56F7B72C-C0A1-4E4C-9923-708C6B9EA204}" type="presOf" srcId="{84D9D8CB-2F99-439C-82BD-59BE93DA5AB3}" destId="{3C0CB014-A322-4F8F-86B0-134C7F150762}" srcOrd="0" destOrd="0" presId="urn:microsoft.com/office/officeart/2005/8/layout/hierarchy6"/>
    <dgm:cxn modelId="{C5BD0708-71E6-4989-9508-86E3615DA064}" srcId="{9A4BBA66-2086-42DD-AD7B-05AC409CBAEC}" destId="{6337E229-2BEA-4ECB-802C-49DC5F2AA299}" srcOrd="0" destOrd="0" parTransId="{88366FDA-547D-42EE-A0C5-9DC742BB9F43}" sibTransId="{A9A5C0C9-15F2-4848-B9C8-1BC5E3165913}"/>
    <dgm:cxn modelId="{07253572-C007-4B78-946B-9AC438F66B02}" type="presOf" srcId="{E3E73226-DC35-4F49-B8AE-A9785757801F}" destId="{A4E8875F-B07B-4FD5-ACFA-46EA9DE68D06}" srcOrd="0" destOrd="0" presId="urn:microsoft.com/office/officeart/2005/8/layout/hierarchy6"/>
    <dgm:cxn modelId="{E9FE2A6F-ADC8-487C-B1A6-2339D2BD5436}" srcId="{D4983DAE-A3D4-44BD-AB9E-B72E82C044FF}" destId="{CDB92179-8E82-44AB-A6D9-A5E8D96F3D05}" srcOrd="1" destOrd="0" parTransId="{CC0E5225-7C29-42F0-A514-BB5632B5D200}" sibTransId="{1B30ED3E-9855-45E1-A8A8-007AC163EFDE}"/>
    <dgm:cxn modelId="{9BADCD3B-FD14-457C-8384-21463FF2919B}" type="presOf" srcId="{2DF3EF36-DBA1-48E0-807B-B4C0C7835ECB}" destId="{70676B1C-9E8A-4B09-95E2-6328E1214168}" srcOrd="1" destOrd="0" presId="urn:microsoft.com/office/officeart/2005/8/layout/hierarchy6"/>
    <dgm:cxn modelId="{CC845A9F-6B8F-4530-845A-661734A18B70}" srcId="{D4983DAE-A3D4-44BD-AB9E-B72E82C044FF}" destId="{B3BBE9F9-78D3-4844-9DF4-0A95BA032E4F}" srcOrd="0" destOrd="0" parTransId="{A4041C35-63E5-45CF-83AE-F5C57D536F8F}" sibTransId="{A61F5976-91DA-4BA1-8DF1-8A40AB5B8164}"/>
    <dgm:cxn modelId="{21D841C2-2292-4D95-9621-C5823F0E3E55}" type="presOf" srcId="{88366FDA-547D-42EE-A0C5-9DC742BB9F43}" destId="{E0093FAE-18B9-4D61-82C8-AF2B2F16416C}" srcOrd="0" destOrd="0" presId="urn:microsoft.com/office/officeart/2005/8/layout/hierarchy6"/>
    <dgm:cxn modelId="{FE9B6106-1B4B-4313-95BE-605E92DECAEE}" type="presOf" srcId="{1AA9C2CE-FB0A-40A3-B83B-6532F6A37177}" destId="{829D5281-5ACB-415B-A7F6-B4B5C8735D06}" srcOrd="0" destOrd="0" presId="urn:microsoft.com/office/officeart/2005/8/layout/hierarchy6"/>
    <dgm:cxn modelId="{A3C192C0-C111-4D2B-90C8-1034D61F2BCE}" type="presOf" srcId="{CDB92179-8E82-44AB-A6D9-A5E8D96F3D05}" destId="{7B1879D0-DF80-494C-8283-5C88D027C3A5}" srcOrd="0" destOrd="0" presId="urn:microsoft.com/office/officeart/2005/8/layout/hierarchy6"/>
    <dgm:cxn modelId="{43312A68-9FE1-41A7-8138-9D8A1C43EE25}" type="presParOf" srcId="{D89EBB09-04CC-4371-8A68-9EB30D799B22}" destId="{29020C3D-959C-41A7-AFB5-F54310BA2B6C}" srcOrd="0" destOrd="0" presId="urn:microsoft.com/office/officeart/2005/8/layout/hierarchy6"/>
    <dgm:cxn modelId="{6B6A6193-F044-479C-B96C-0D7872E351FB}" type="presParOf" srcId="{29020C3D-959C-41A7-AFB5-F54310BA2B6C}" destId="{D48162C3-6438-4A7C-AA64-124E208C8BC4}" srcOrd="0" destOrd="0" presId="urn:microsoft.com/office/officeart/2005/8/layout/hierarchy6"/>
    <dgm:cxn modelId="{F2BF09BC-F83C-4989-96D8-CBE126BC1B01}" type="presParOf" srcId="{29020C3D-959C-41A7-AFB5-F54310BA2B6C}" destId="{563A7D6C-3AC8-4A7C-AD65-AD7B0F9D3253}" srcOrd="1" destOrd="0" presId="urn:microsoft.com/office/officeart/2005/8/layout/hierarchy6"/>
    <dgm:cxn modelId="{D9ED1B7E-B226-4EC5-8495-9A902F6F02BB}" type="presParOf" srcId="{563A7D6C-3AC8-4A7C-AD65-AD7B0F9D3253}" destId="{1E97E026-633F-4DD9-B480-D73B0CE69390}" srcOrd="0" destOrd="0" presId="urn:microsoft.com/office/officeart/2005/8/layout/hierarchy6"/>
    <dgm:cxn modelId="{2960051D-57C3-4459-BCBB-D84F2B3420C0}" type="presParOf" srcId="{1E97E026-633F-4DD9-B480-D73B0CE69390}" destId="{9A3BE125-EF93-47B9-B74C-1E201C442F14}" srcOrd="0" destOrd="0" presId="urn:microsoft.com/office/officeart/2005/8/layout/hierarchy6"/>
    <dgm:cxn modelId="{75A16765-1510-4892-A368-506BCD956954}" type="presParOf" srcId="{1E97E026-633F-4DD9-B480-D73B0CE69390}" destId="{0965034E-67E8-4289-9423-F8533AAC5DEA}" srcOrd="1" destOrd="0" presId="urn:microsoft.com/office/officeart/2005/8/layout/hierarchy6"/>
    <dgm:cxn modelId="{7E7E8E88-8FD9-4124-BC2E-77B08CB95D8A}" type="presParOf" srcId="{0965034E-67E8-4289-9423-F8533AAC5DEA}" destId="{829D5281-5ACB-415B-A7F6-B4B5C8735D06}" srcOrd="0" destOrd="0" presId="urn:microsoft.com/office/officeart/2005/8/layout/hierarchy6"/>
    <dgm:cxn modelId="{7D71526F-12FD-4CD0-8AEC-8E7E21EE8040}" type="presParOf" srcId="{0965034E-67E8-4289-9423-F8533AAC5DEA}" destId="{A272879C-AA6B-4B87-8E27-D796EFA3882E}" srcOrd="1" destOrd="0" presId="urn:microsoft.com/office/officeart/2005/8/layout/hierarchy6"/>
    <dgm:cxn modelId="{6BBB30D1-7600-4B6D-8224-9EBC91A11749}" type="presParOf" srcId="{A272879C-AA6B-4B87-8E27-D796EFA3882E}" destId="{9CBCFFDF-5749-4AC5-A56C-424E7AA417E9}" srcOrd="0" destOrd="0" presId="urn:microsoft.com/office/officeart/2005/8/layout/hierarchy6"/>
    <dgm:cxn modelId="{D8A05016-040F-4E84-B076-4AD79C2A7343}" type="presParOf" srcId="{A272879C-AA6B-4B87-8E27-D796EFA3882E}" destId="{A2F8BF57-EABB-43E5-B664-2275C079C69A}" srcOrd="1" destOrd="0" presId="urn:microsoft.com/office/officeart/2005/8/layout/hierarchy6"/>
    <dgm:cxn modelId="{D882B96D-1C9A-44D5-B1C4-C5985B753952}" type="presParOf" srcId="{A2F8BF57-EABB-43E5-B664-2275C079C69A}" destId="{303BCD26-EDA1-44AD-8929-BEC745DB09AE}" srcOrd="0" destOrd="0" presId="urn:microsoft.com/office/officeart/2005/8/layout/hierarchy6"/>
    <dgm:cxn modelId="{9C270DE3-E979-4662-AD54-8B657CD06D2B}" type="presParOf" srcId="{A2F8BF57-EABB-43E5-B664-2275C079C69A}" destId="{397B2FAC-8C00-4FEC-88CB-983EB3048CC6}" srcOrd="1" destOrd="0" presId="urn:microsoft.com/office/officeart/2005/8/layout/hierarchy6"/>
    <dgm:cxn modelId="{5F7443BE-3EED-4081-9FFC-DB7DCAA595D3}" type="presParOf" srcId="{397B2FAC-8C00-4FEC-88CB-983EB3048CC6}" destId="{7291A57F-105C-4D0D-8F51-0237876A26C7}" srcOrd="0" destOrd="0" presId="urn:microsoft.com/office/officeart/2005/8/layout/hierarchy6"/>
    <dgm:cxn modelId="{F7BA49DE-C41C-4E34-9504-AE4719D826DB}" type="presParOf" srcId="{397B2FAC-8C00-4FEC-88CB-983EB3048CC6}" destId="{F6D02917-308C-47B8-9D44-6A1D3FE9E1D2}" srcOrd="1" destOrd="0" presId="urn:microsoft.com/office/officeart/2005/8/layout/hierarchy6"/>
    <dgm:cxn modelId="{1162AEA2-13C4-4032-B39E-F768E27503DC}" type="presParOf" srcId="{A2F8BF57-EABB-43E5-B664-2275C079C69A}" destId="{A4E8875F-B07B-4FD5-ACFA-46EA9DE68D06}" srcOrd="2" destOrd="0" presId="urn:microsoft.com/office/officeart/2005/8/layout/hierarchy6"/>
    <dgm:cxn modelId="{DF3FC638-4957-40D9-944C-23A2A7ECF040}" type="presParOf" srcId="{A2F8BF57-EABB-43E5-B664-2275C079C69A}" destId="{2E8961BC-D7CD-4E51-B22C-AED468D2C5FE}" srcOrd="3" destOrd="0" presId="urn:microsoft.com/office/officeart/2005/8/layout/hierarchy6"/>
    <dgm:cxn modelId="{24D9FE7B-FE83-4616-8741-C6A414A00117}" type="presParOf" srcId="{2E8961BC-D7CD-4E51-B22C-AED468D2C5FE}" destId="{E5677723-9CF2-4DA2-89E3-65577B0CFEB8}" srcOrd="0" destOrd="0" presId="urn:microsoft.com/office/officeart/2005/8/layout/hierarchy6"/>
    <dgm:cxn modelId="{5214B406-0440-46DD-9A6B-94B70E206B29}" type="presParOf" srcId="{2E8961BC-D7CD-4E51-B22C-AED468D2C5FE}" destId="{31814FB6-2DE8-4EB6-A3C7-77E72D50E023}" srcOrd="1" destOrd="0" presId="urn:microsoft.com/office/officeart/2005/8/layout/hierarchy6"/>
    <dgm:cxn modelId="{926BDB26-ABA5-423B-8C0B-7D5769E2EE60}" type="presParOf" srcId="{0965034E-67E8-4289-9423-F8533AAC5DEA}" destId="{B1DB0340-DEBC-4035-9D4A-F7A4DB175B17}" srcOrd="2" destOrd="0" presId="urn:microsoft.com/office/officeart/2005/8/layout/hierarchy6"/>
    <dgm:cxn modelId="{ABB29740-6F98-4C02-A4EB-0D2E9A996A59}" type="presParOf" srcId="{0965034E-67E8-4289-9423-F8533AAC5DEA}" destId="{F2012D31-D6DD-4746-9450-F32704B46691}" srcOrd="3" destOrd="0" presId="urn:microsoft.com/office/officeart/2005/8/layout/hierarchy6"/>
    <dgm:cxn modelId="{D035ED4C-FDAC-47C0-86A6-1FD10E9BA579}" type="presParOf" srcId="{F2012D31-D6DD-4746-9450-F32704B46691}" destId="{E63468B8-9028-4F9C-BFF9-7B2AA8AFB083}" srcOrd="0" destOrd="0" presId="urn:microsoft.com/office/officeart/2005/8/layout/hierarchy6"/>
    <dgm:cxn modelId="{00CBD047-5F04-4AF8-A727-06CB898CF291}" type="presParOf" srcId="{F2012D31-D6DD-4746-9450-F32704B46691}" destId="{F29FA7D0-B50D-42D8-ABFE-1BDD17303D7F}" srcOrd="1" destOrd="0" presId="urn:microsoft.com/office/officeart/2005/8/layout/hierarchy6"/>
    <dgm:cxn modelId="{88A021C2-F001-4FAB-BA65-A12D31E7A141}" type="presParOf" srcId="{F29FA7D0-B50D-42D8-ABFE-1BDD17303D7F}" destId="{E0093FAE-18B9-4D61-82C8-AF2B2F16416C}" srcOrd="0" destOrd="0" presId="urn:microsoft.com/office/officeart/2005/8/layout/hierarchy6"/>
    <dgm:cxn modelId="{C3E88D57-E110-4487-B9A7-4BB2A9DCCFF1}" type="presParOf" srcId="{F29FA7D0-B50D-42D8-ABFE-1BDD17303D7F}" destId="{6598FD0B-4DFE-416A-80C7-2EA0D1EBC0EC}" srcOrd="1" destOrd="0" presId="urn:microsoft.com/office/officeart/2005/8/layout/hierarchy6"/>
    <dgm:cxn modelId="{0223FFE8-0EC4-4117-BFB3-017D5283B406}" type="presParOf" srcId="{6598FD0B-4DFE-416A-80C7-2EA0D1EBC0EC}" destId="{04D53004-869F-48BA-9EBA-3AE8CEEEDEBF}" srcOrd="0" destOrd="0" presId="urn:microsoft.com/office/officeart/2005/8/layout/hierarchy6"/>
    <dgm:cxn modelId="{DCD6974A-70F4-4197-B025-453DAA4CC2CC}" type="presParOf" srcId="{6598FD0B-4DFE-416A-80C7-2EA0D1EBC0EC}" destId="{004B8E40-1411-4178-A590-64CF052245AC}" srcOrd="1" destOrd="0" presId="urn:microsoft.com/office/officeart/2005/8/layout/hierarchy6"/>
    <dgm:cxn modelId="{E547D8D0-A17F-47E5-BF62-EB9F4A8A6BF2}" type="presParOf" srcId="{D89EBB09-04CC-4371-8A68-9EB30D799B22}" destId="{C416DD03-F4DD-4E2C-A979-6269F8B35A8F}" srcOrd="1" destOrd="0" presId="urn:microsoft.com/office/officeart/2005/8/layout/hierarchy6"/>
    <dgm:cxn modelId="{B80AAC57-F761-4DEE-ACCF-68D7EEEB42D8}" type="presParOf" srcId="{C416DD03-F4DD-4E2C-A979-6269F8B35A8F}" destId="{5A5A6983-4519-465B-9D69-632D68FEEB89}" srcOrd="0" destOrd="0" presId="urn:microsoft.com/office/officeart/2005/8/layout/hierarchy6"/>
    <dgm:cxn modelId="{052DD3B4-5677-4DFB-8766-6F287C0822C4}" type="presParOf" srcId="{5A5A6983-4519-465B-9D69-632D68FEEB89}" destId="{7B1879D0-DF80-494C-8283-5C88D027C3A5}" srcOrd="0" destOrd="0" presId="urn:microsoft.com/office/officeart/2005/8/layout/hierarchy6"/>
    <dgm:cxn modelId="{21ABF60E-3E46-492F-98EE-74EDF43B8B57}" type="presParOf" srcId="{5A5A6983-4519-465B-9D69-632D68FEEB89}" destId="{EBDF615B-8FB4-4BEE-BDB7-87CE5644106F}" srcOrd="1" destOrd="0" presId="urn:microsoft.com/office/officeart/2005/8/layout/hierarchy6"/>
    <dgm:cxn modelId="{4FA8413F-C121-43A1-9FB3-AA77F8F8AC93}" type="presParOf" srcId="{C416DD03-F4DD-4E2C-A979-6269F8B35A8F}" destId="{84C4ECD2-9FEB-4E42-AE58-32DCA008F765}" srcOrd="1" destOrd="0" presId="urn:microsoft.com/office/officeart/2005/8/layout/hierarchy6"/>
    <dgm:cxn modelId="{207C50A2-1893-4DE9-B61E-459C91766341}" type="presParOf" srcId="{84C4ECD2-9FEB-4E42-AE58-32DCA008F765}" destId="{5F4DE5E6-E00F-4BB0-BAEE-15896FF50ABB}" srcOrd="0" destOrd="0" presId="urn:microsoft.com/office/officeart/2005/8/layout/hierarchy6"/>
    <dgm:cxn modelId="{CA0251E7-3A49-461C-9E49-F0220BEE4282}" type="presParOf" srcId="{C416DD03-F4DD-4E2C-A979-6269F8B35A8F}" destId="{26BF1980-DE7F-4712-9A81-B74D020211C3}" srcOrd="2" destOrd="0" presId="urn:microsoft.com/office/officeart/2005/8/layout/hierarchy6"/>
    <dgm:cxn modelId="{29E214D5-1032-49D7-B0BF-2FF768A8C693}" type="presParOf" srcId="{26BF1980-DE7F-4712-9A81-B74D020211C3}" destId="{3C0CB014-A322-4F8F-86B0-134C7F150762}" srcOrd="0" destOrd="0" presId="urn:microsoft.com/office/officeart/2005/8/layout/hierarchy6"/>
    <dgm:cxn modelId="{FC5C72FF-5A9B-4B3D-8E71-5E74821511AA}" type="presParOf" srcId="{26BF1980-DE7F-4712-9A81-B74D020211C3}" destId="{D1DF13D4-F26C-4345-9405-223B84AA824D}" srcOrd="1" destOrd="0" presId="urn:microsoft.com/office/officeart/2005/8/layout/hierarchy6"/>
    <dgm:cxn modelId="{2AF6512E-2D5F-427E-8A34-B27790487A16}" type="presParOf" srcId="{C416DD03-F4DD-4E2C-A979-6269F8B35A8F}" destId="{822996E9-A4A2-43E8-85EC-237BC5CEB54E}" srcOrd="3" destOrd="0" presId="urn:microsoft.com/office/officeart/2005/8/layout/hierarchy6"/>
    <dgm:cxn modelId="{AAB1E9F4-3549-49FD-967F-5AE79B959F5F}" type="presParOf" srcId="{822996E9-A4A2-43E8-85EC-237BC5CEB54E}" destId="{9B42C881-EB92-4B7C-94FE-55EA46196500}" srcOrd="0" destOrd="0" presId="urn:microsoft.com/office/officeart/2005/8/layout/hierarchy6"/>
    <dgm:cxn modelId="{813C0D11-9ED7-46CF-9CE7-C7C76DAD9A80}" type="presParOf" srcId="{C416DD03-F4DD-4E2C-A979-6269F8B35A8F}" destId="{A20F9DE5-680D-44D0-A63E-ED2F7333C2F1}" srcOrd="4" destOrd="0" presId="urn:microsoft.com/office/officeart/2005/8/layout/hierarchy6"/>
    <dgm:cxn modelId="{BCFBCFBE-9BDE-44B7-8F4D-85DCA64457AF}" type="presParOf" srcId="{A20F9DE5-680D-44D0-A63E-ED2F7333C2F1}" destId="{7F8CBB3E-33B9-4C05-A568-1C6B840B80B9}" srcOrd="0" destOrd="0" presId="urn:microsoft.com/office/officeart/2005/8/layout/hierarchy6"/>
    <dgm:cxn modelId="{EBF3C807-F75A-420A-97F6-72FC176A1998}" type="presParOf" srcId="{A20F9DE5-680D-44D0-A63E-ED2F7333C2F1}" destId="{70676B1C-9E8A-4B09-95E2-6328E1214168}" srcOrd="1" destOrd="0" presId="urn:microsoft.com/office/officeart/2005/8/layout/hierarchy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96C426-786B-4461-8A54-26DBE64DAFF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E452034-6FF1-4B45-AA41-BC77F7526B0D}">
      <dgm:prSet phldrT="[Text]"/>
      <dgm:spPr/>
      <dgm:t>
        <a:bodyPr/>
        <a:lstStyle/>
        <a:p>
          <a:r>
            <a:rPr lang="bn-IN" dirty="0" smtClean="0"/>
            <a:t>ঘটনা</a:t>
          </a:r>
          <a:endParaRPr lang="en-US" dirty="0"/>
        </a:p>
      </dgm:t>
    </dgm:pt>
    <dgm:pt modelId="{087A6899-1CB3-4A46-AC2A-958DB07CD686}" type="parTrans" cxnId="{C157786D-BAE5-4378-B035-B2B615ACDD3F}">
      <dgm:prSet/>
      <dgm:spPr/>
      <dgm:t>
        <a:bodyPr/>
        <a:lstStyle/>
        <a:p>
          <a:endParaRPr lang="en-US"/>
        </a:p>
      </dgm:t>
    </dgm:pt>
    <dgm:pt modelId="{2F47E76B-3B71-4193-AF60-2E67E8C91C19}" type="sibTrans" cxnId="{C157786D-BAE5-4378-B035-B2B615ACDD3F}">
      <dgm:prSet/>
      <dgm:spPr/>
      <dgm:t>
        <a:bodyPr/>
        <a:lstStyle/>
        <a:p>
          <a:endParaRPr lang="en-US"/>
        </a:p>
      </dgm:t>
    </dgm:pt>
    <dgm:pt modelId="{8A69EE74-4AF1-416F-B295-8746C14BB306}">
      <dgm:prSet phldrT="[Text]"/>
      <dgm:spPr/>
      <dgm:t>
        <a:bodyPr/>
        <a:lstStyle/>
        <a:p>
          <a:r>
            <a:rPr lang="bn-IN" dirty="0" smtClean="0"/>
            <a:t>লেনদেন</a:t>
          </a:r>
          <a:endParaRPr lang="en-US" dirty="0"/>
        </a:p>
      </dgm:t>
    </dgm:pt>
    <dgm:pt modelId="{F1D323AC-120F-4063-920E-997C8F3FC331}" type="parTrans" cxnId="{4DCA2AB8-2E0F-4928-97EE-7A6A1F4A3E30}">
      <dgm:prSet/>
      <dgm:spPr/>
      <dgm:t>
        <a:bodyPr/>
        <a:lstStyle/>
        <a:p>
          <a:endParaRPr lang="en-US"/>
        </a:p>
      </dgm:t>
    </dgm:pt>
    <dgm:pt modelId="{9317E91A-6DCB-436A-A1D3-EE5F76A1BE46}" type="sibTrans" cxnId="{4DCA2AB8-2E0F-4928-97EE-7A6A1F4A3E30}">
      <dgm:prSet/>
      <dgm:spPr/>
      <dgm:t>
        <a:bodyPr/>
        <a:lstStyle/>
        <a:p>
          <a:endParaRPr lang="en-US"/>
        </a:p>
      </dgm:t>
    </dgm:pt>
    <dgm:pt modelId="{A082FBAC-65EC-4D66-B1ED-CF0D036F8E09}">
      <dgm:prSet phldrT="[Text]"/>
      <dgm:spPr/>
      <dgm:t>
        <a:bodyPr/>
        <a:lstStyle/>
        <a:p>
          <a:r>
            <a:rPr lang="bn-IN" dirty="0" smtClean="0"/>
            <a:t>দৃশ্যমানতার ভিত্তিতে</a:t>
          </a:r>
          <a:endParaRPr lang="en-US" dirty="0"/>
        </a:p>
      </dgm:t>
    </dgm:pt>
    <dgm:pt modelId="{FB48FFC2-8695-4405-B386-85B22407F5E6}" type="parTrans" cxnId="{235E8A68-B01F-4559-9E52-8611E37DA728}">
      <dgm:prSet/>
      <dgm:spPr/>
      <dgm:t>
        <a:bodyPr/>
        <a:lstStyle/>
        <a:p>
          <a:endParaRPr lang="en-US"/>
        </a:p>
      </dgm:t>
    </dgm:pt>
    <dgm:pt modelId="{F3534CD6-4A79-4216-8B49-C1F837731B52}" type="sibTrans" cxnId="{235E8A68-B01F-4559-9E52-8611E37DA728}">
      <dgm:prSet/>
      <dgm:spPr/>
      <dgm:t>
        <a:bodyPr/>
        <a:lstStyle/>
        <a:p>
          <a:endParaRPr lang="en-US"/>
        </a:p>
      </dgm:t>
    </dgm:pt>
    <dgm:pt modelId="{4C0DC62B-ACFC-42AC-BFC6-F17C8BEB6788}">
      <dgm:prSet phldrT="[Text]"/>
      <dgm:spPr/>
      <dgm:t>
        <a:bodyPr/>
        <a:lstStyle/>
        <a:p>
          <a:r>
            <a:rPr lang="bn-IN" dirty="0" smtClean="0"/>
            <a:t>অর্থনৈতিক দৃষ্টিতে</a:t>
          </a:r>
          <a:endParaRPr lang="en-US" dirty="0"/>
        </a:p>
      </dgm:t>
    </dgm:pt>
    <dgm:pt modelId="{28EC68FA-18C5-4FD8-A147-2A2CDD38E5CB}" type="parTrans" cxnId="{CCDD91C5-67F1-4CC6-98B3-BA17270C13FA}">
      <dgm:prSet/>
      <dgm:spPr/>
      <dgm:t>
        <a:bodyPr/>
        <a:lstStyle/>
        <a:p>
          <a:endParaRPr lang="en-US"/>
        </a:p>
      </dgm:t>
    </dgm:pt>
    <dgm:pt modelId="{E398480A-89C2-4AAD-9136-2E9F11DF4C57}" type="sibTrans" cxnId="{CCDD91C5-67F1-4CC6-98B3-BA17270C13FA}">
      <dgm:prSet/>
      <dgm:spPr/>
      <dgm:t>
        <a:bodyPr/>
        <a:lstStyle/>
        <a:p>
          <a:endParaRPr lang="en-US"/>
        </a:p>
      </dgm:t>
    </dgm:pt>
    <dgm:pt modelId="{EBFA0714-8F4B-435D-99FA-01122C502CEC}">
      <dgm:prSet phldrT="[Text]"/>
      <dgm:spPr/>
      <dgm:t>
        <a:bodyPr/>
        <a:lstStyle/>
        <a:p>
          <a:r>
            <a:rPr lang="bn-IN" dirty="0" smtClean="0"/>
            <a:t>লেনদেন</a:t>
          </a:r>
          <a:endParaRPr lang="en-US" dirty="0"/>
        </a:p>
      </dgm:t>
    </dgm:pt>
    <dgm:pt modelId="{6E3230B1-6AF9-4CCD-BC66-B2C2B035225C}" type="parTrans" cxnId="{EAB37CE9-2638-4635-8351-C498B99837AA}">
      <dgm:prSet/>
      <dgm:spPr/>
      <dgm:t>
        <a:bodyPr/>
        <a:lstStyle/>
        <a:p>
          <a:endParaRPr lang="en-US"/>
        </a:p>
      </dgm:t>
    </dgm:pt>
    <dgm:pt modelId="{78F3ECB0-BB3C-461F-94B7-EC74CB115F61}" type="sibTrans" cxnId="{EAB37CE9-2638-4635-8351-C498B99837AA}">
      <dgm:prSet/>
      <dgm:spPr/>
      <dgm:t>
        <a:bodyPr/>
        <a:lstStyle/>
        <a:p>
          <a:endParaRPr lang="en-US"/>
        </a:p>
      </dgm:t>
    </dgm:pt>
    <dgm:pt modelId="{80A9AB18-9C74-43C3-B600-0447EDA85C4D}">
      <dgm:prSet phldrT="[Text]"/>
      <dgm:spPr/>
      <dgm:t>
        <a:bodyPr/>
        <a:lstStyle/>
        <a:p>
          <a:endParaRPr lang="en-US" dirty="0"/>
        </a:p>
      </dgm:t>
    </dgm:pt>
    <dgm:pt modelId="{00413CC7-D8BC-4937-A538-C57F044A5787}" type="parTrans" cxnId="{BAEFEE4D-B221-49AA-9F31-D057D5D9A8C1}">
      <dgm:prSet/>
      <dgm:spPr/>
      <dgm:t>
        <a:bodyPr/>
        <a:lstStyle/>
        <a:p>
          <a:endParaRPr lang="en-US"/>
        </a:p>
      </dgm:t>
    </dgm:pt>
    <dgm:pt modelId="{5D689AC2-F1AD-4D78-9491-54C0B1C42335}" type="sibTrans" cxnId="{BAEFEE4D-B221-49AA-9F31-D057D5D9A8C1}">
      <dgm:prSet/>
      <dgm:spPr/>
      <dgm:t>
        <a:bodyPr/>
        <a:lstStyle/>
        <a:p>
          <a:endParaRPr lang="en-US"/>
        </a:p>
      </dgm:t>
    </dgm:pt>
    <dgm:pt modelId="{8E50BEE6-002D-4198-96F3-EA05BD55F071}">
      <dgm:prSet phldrT="[Text]"/>
      <dgm:spPr/>
      <dgm:t>
        <a:bodyPr/>
        <a:lstStyle/>
        <a:p>
          <a:endParaRPr lang="en-US" dirty="0"/>
        </a:p>
      </dgm:t>
    </dgm:pt>
    <dgm:pt modelId="{6DD5A149-A739-4C0F-AA0C-B633C8BCF001}" type="parTrans" cxnId="{1E1BF5AC-6A07-45D8-9821-853D645B3C69}">
      <dgm:prSet/>
      <dgm:spPr/>
      <dgm:t>
        <a:bodyPr/>
        <a:lstStyle/>
        <a:p>
          <a:endParaRPr lang="en-US"/>
        </a:p>
      </dgm:t>
    </dgm:pt>
    <dgm:pt modelId="{7DA27928-7599-4787-816C-946CBA16898B}" type="sibTrans" cxnId="{1E1BF5AC-6A07-45D8-9821-853D645B3C69}">
      <dgm:prSet/>
      <dgm:spPr/>
      <dgm:t>
        <a:bodyPr/>
        <a:lstStyle/>
        <a:p>
          <a:endParaRPr lang="en-US"/>
        </a:p>
      </dgm:t>
    </dgm:pt>
    <dgm:pt modelId="{E43D28CB-1BDD-4DE3-8DE2-6A09CAEC656D}">
      <dgm:prSet phldrT="[Text]"/>
      <dgm:spPr/>
      <dgm:t>
        <a:bodyPr/>
        <a:lstStyle/>
        <a:p>
          <a:endParaRPr lang="en-US" dirty="0"/>
        </a:p>
      </dgm:t>
    </dgm:pt>
    <dgm:pt modelId="{1D9D4620-F9FA-466F-8F67-7482233A6035}" type="parTrans" cxnId="{D6C5A496-E5A2-473A-997E-8B9D7F7F5F2A}">
      <dgm:prSet/>
      <dgm:spPr/>
      <dgm:t>
        <a:bodyPr/>
        <a:lstStyle/>
        <a:p>
          <a:endParaRPr lang="en-US"/>
        </a:p>
      </dgm:t>
    </dgm:pt>
    <dgm:pt modelId="{61FC4F0A-5FFC-4F4C-8F70-C0A64B2EDA61}" type="sibTrans" cxnId="{D6C5A496-E5A2-473A-997E-8B9D7F7F5F2A}">
      <dgm:prSet/>
      <dgm:spPr/>
      <dgm:t>
        <a:bodyPr/>
        <a:lstStyle/>
        <a:p>
          <a:endParaRPr lang="en-US"/>
        </a:p>
      </dgm:t>
    </dgm:pt>
    <dgm:pt modelId="{EEA5C7FD-064A-4489-95C2-A80E918E76A6}" type="pres">
      <dgm:prSet presAssocID="{6B96C426-786B-4461-8A54-26DBE64DAFF9}" presName="mainComposite" presStyleCnt="0">
        <dgm:presLayoutVars>
          <dgm:chPref val="1"/>
          <dgm:dir/>
          <dgm:animOne val="branch"/>
          <dgm:animLvl val="lvl"/>
          <dgm:resizeHandles val="exact"/>
        </dgm:presLayoutVars>
      </dgm:prSet>
      <dgm:spPr/>
      <dgm:t>
        <a:bodyPr/>
        <a:lstStyle/>
        <a:p>
          <a:endParaRPr lang="en-US"/>
        </a:p>
      </dgm:t>
    </dgm:pt>
    <dgm:pt modelId="{FE0D3885-72BA-43B7-8AAE-168B69E31B95}" type="pres">
      <dgm:prSet presAssocID="{6B96C426-786B-4461-8A54-26DBE64DAFF9}" presName="hierFlow" presStyleCnt="0"/>
      <dgm:spPr/>
    </dgm:pt>
    <dgm:pt modelId="{DD18F519-B156-4CE9-A459-4630FEBD58C8}" type="pres">
      <dgm:prSet presAssocID="{6B96C426-786B-4461-8A54-26DBE64DAFF9}" presName="firstBuf" presStyleCnt="0"/>
      <dgm:spPr/>
    </dgm:pt>
    <dgm:pt modelId="{09B93F22-B4AD-4E69-950B-69EA2C1AAA7F}" type="pres">
      <dgm:prSet presAssocID="{6B96C426-786B-4461-8A54-26DBE64DAFF9}" presName="hierChild1" presStyleCnt="0">
        <dgm:presLayoutVars>
          <dgm:chPref val="1"/>
          <dgm:animOne val="branch"/>
          <dgm:animLvl val="lvl"/>
        </dgm:presLayoutVars>
      </dgm:prSet>
      <dgm:spPr/>
    </dgm:pt>
    <dgm:pt modelId="{D5449557-9546-4990-A92E-4AE80860C0D1}" type="pres">
      <dgm:prSet presAssocID="{8E452034-6FF1-4B45-AA41-BC77F7526B0D}" presName="Name14" presStyleCnt="0"/>
      <dgm:spPr/>
    </dgm:pt>
    <dgm:pt modelId="{0B334FC8-678E-46E6-BEB2-937E454E5294}" type="pres">
      <dgm:prSet presAssocID="{8E452034-6FF1-4B45-AA41-BC77F7526B0D}" presName="level1Shape" presStyleLbl="node0" presStyleIdx="0" presStyleCnt="1" custLinFactX="-6805" custLinFactNeighborX="-100000" custLinFactNeighborY="-12542">
        <dgm:presLayoutVars>
          <dgm:chPref val="3"/>
        </dgm:presLayoutVars>
      </dgm:prSet>
      <dgm:spPr/>
      <dgm:t>
        <a:bodyPr/>
        <a:lstStyle/>
        <a:p>
          <a:endParaRPr lang="en-US"/>
        </a:p>
      </dgm:t>
    </dgm:pt>
    <dgm:pt modelId="{3DAD0488-90FC-4255-B0D3-366F9FF846FA}" type="pres">
      <dgm:prSet presAssocID="{8E452034-6FF1-4B45-AA41-BC77F7526B0D}" presName="hierChild2" presStyleCnt="0"/>
      <dgm:spPr/>
    </dgm:pt>
    <dgm:pt modelId="{EB8F82AB-5BB2-422B-B95D-825CD808C8C7}" type="pres">
      <dgm:prSet presAssocID="{F1D323AC-120F-4063-920E-997C8F3FC331}" presName="Name19" presStyleLbl="parChTrans1D2" presStyleIdx="0" presStyleCnt="2"/>
      <dgm:spPr/>
      <dgm:t>
        <a:bodyPr/>
        <a:lstStyle/>
        <a:p>
          <a:endParaRPr lang="en-US"/>
        </a:p>
      </dgm:t>
    </dgm:pt>
    <dgm:pt modelId="{B17039C8-3FC3-4F33-873F-6EFD83668D6B}" type="pres">
      <dgm:prSet presAssocID="{8A69EE74-4AF1-416F-B295-8746C14BB306}" presName="Name21" presStyleCnt="0"/>
      <dgm:spPr/>
    </dgm:pt>
    <dgm:pt modelId="{7694E589-00B6-4E2B-B027-6228E42C54B0}" type="pres">
      <dgm:prSet presAssocID="{8A69EE74-4AF1-416F-B295-8746C14BB306}" presName="level2Shape" presStyleLbl="node2" presStyleIdx="0" presStyleCnt="2" custLinFactX="-35534" custLinFactNeighborX="-100000" custLinFactNeighborY="-6690"/>
      <dgm:spPr/>
      <dgm:t>
        <a:bodyPr/>
        <a:lstStyle/>
        <a:p>
          <a:endParaRPr lang="en-US"/>
        </a:p>
      </dgm:t>
    </dgm:pt>
    <dgm:pt modelId="{2FAFA849-0B24-49C7-9564-1649321EA1A7}" type="pres">
      <dgm:prSet presAssocID="{8A69EE74-4AF1-416F-B295-8746C14BB306}" presName="hierChild3" presStyleCnt="0"/>
      <dgm:spPr/>
    </dgm:pt>
    <dgm:pt modelId="{7FA4F787-5DA0-4328-803F-2C2D8B8E6875}" type="pres">
      <dgm:prSet presAssocID="{FB48FFC2-8695-4405-B386-85B22407F5E6}" presName="Name19" presStyleLbl="parChTrans1D3" presStyleIdx="0" presStyleCnt="2"/>
      <dgm:spPr/>
      <dgm:t>
        <a:bodyPr/>
        <a:lstStyle/>
        <a:p>
          <a:endParaRPr lang="en-US"/>
        </a:p>
      </dgm:t>
    </dgm:pt>
    <dgm:pt modelId="{58036B24-46F4-48A1-87F9-C5DDB2E3E6D7}" type="pres">
      <dgm:prSet presAssocID="{A082FBAC-65EC-4D66-B1ED-CF0D036F8E09}" presName="Name21" presStyleCnt="0"/>
      <dgm:spPr/>
    </dgm:pt>
    <dgm:pt modelId="{5795BD4C-050B-4516-888D-63DE803D1982}" type="pres">
      <dgm:prSet presAssocID="{A082FBAC-65EC-4D66-B1ED-CF0D036F8E09}" presName="level2Shape" presStyleLbl="node3" presStyleIdx="0" presStyleCnt="2" custLinFactNeighborX="-21700" custLinFactNeighborY="10678"/>
      <dgm:spPr/>
      <dgm:t>
        <a:bodyPr/>
        <a:lstStyle/>
        <a:p>
          <a:endParaRPr lang="en-US"/>
        </a:p>
      </dgm:t>
    </dgm:pt>
    <dgm:pt modelId="{3E5D03F0-B27B-4DCC-B6AB-65F2DC4D6EF9}" type="pres">
      <dgm:prSet presAssocID="{A082FBAC-65EC-4D66-B1ED-CF0D036F8E09}" presName="hierChild3" presStyleCnt="0"/>
      <dgm:spPr/>
    </dgm:pt>
    <dgm:pt modelId="{A429931A-1352-40F0-816A-D75EDB1D550E}" type="pres">
      <dgm:prSet presAssocID="{28EC68FA-18C5-4FD8-A147-2A2CDD38E5CB}" presName="Name19" presStyleLbl="parChTrans1D3" presStyleIdx="1" presStyleCnt="2"/>
      <dgm:spPr/>
      <dgm:t>
        <a:bodyPr/>
        <a:lstStyle/>
        <a:p>
          <a:endParaRPr lang="en-US"/>
        </a:p>
      </dgm:t>
    </dgm:pt>
    <dgm:pt modelId="{AF748C64-493B-4325-A7DC-E0828E15B698}" type="pres">
      <dgm:prSet presAssocID="{4C0DC62B-ACFC-42AC-BFC6-F17C8BEB6788}" presName="Name21" presStyleCnt="0"/>
      <dgm:spPr/>
    </dgm:pt>
    <dgm:pt modelId="{E8986EC7-A9DE-4B88-884C-E3D88251E353}" type="pres">
      <dgm:prSet presAssocID="{4C0DC62B-ACFC-42AC-BFC6-F17C8BEB6788}" presName="level2Shape" presStyleLbl="node3" presStyleIdx="1" presStyleCnt="2"/>
      <dgm:spPr/>
      <dgm:t>
        <a:bodyPr/>
        <a:lstStyle/>
        <a:p>
          <a:endParaRPr lang="en-US"/>
        </a:p>
      </dgm:t>
    </dgm:pt>
    <dgm:pt modelId="{276FC670-E527-44F6-B2E5-875504F33DF1}" type="pres">
      <dgm:prSet presAssocID="{4C0DC62B-ACFC-42AC-BFC6-F17C8BEB6788}" presName="hierChild3" presStyleCnt="0"/>
      <dgm:spPr/>
    </dgm:pt>
    <dgm:pt modelId="{C16432F3-7106-4631-8BED-96C50FA22260}" type="pres">
      <dgm:prSet presAssocID="{6E3230B1-6AF9-4CCD-BC66-B2C2B035225C}" presName="Name19" presStyleLbl="parChTrans1D2" presStyleIdx="1" presStyleCnt="2"/>
      <dgm:spPr/>
      <dgm:t>
        <a:bodyPr/>
        <a:lstStyle/>
        <a:p>
          <a:endParaRPr lang="en-US"/>
        </a:p>
      </dgm:t>
    </dgm:pt>
    <dgm:pt modelId="{9315165B-E516-4AAB-86EA-E5CC2D9D9D2B}" type="pres">
      <dgm:prSet presAssocID="{EBFA0714-8F4B-435D-99FA-01122C502CEC}" presName="Name21" presStyleCnt="0"/>
      <dgm:spPr/>
    </dgm:pt>
    <dgm:pt modelId="{33B1E774-208E-40E7-BBF0-19D3D817A25E}" type="pres">
      <dgm:prSet presAssocID="{EBFA0714-8F4B-435D-99FA-01122C502CEC}" presName="level2Shape" presStyleLbl="node2" presStyleIdx="1" presStyleCnt="2" custLinFactNeighborX="-75703" custLinFactNeighborY="-6451"/>
      <dgm:spPr/>
      <dgm:t>
        <a:bodyPr/>
        <a:lstStyle/>
        <a:p>
          <a:endParaRPr lang="en-US"/>
        </a:p>
      </dgm:t>
    </dgm:pt>
    <dgm:pt modelId="{6E229FCF-E2D2-4DDA-8E59-A24A51C3EEF9}" type="pres">
      <dgm:prSet presAssocID="{EBFA0714-8F4B-435D-99FA-01122C502CEC}" presName="hierChild3" presStyleCnt="0"/>
      <dgm:spPr/>
    </dgm:pt>
    <dgm:pt modelId="{12FAA3B8-01FA-4D0D-870B-BD5EA0BF0481}" type="pres">
      <dgm:prSet presAssocID="{6B96C426-786B-4461-8A54-26DBE64DAFF9}" presName="bgShapesFlow" presStyleCnt="0"/>
      <dgm:spPr/>
    </dgm:pt>
    <dgm:pt modelId="{86FF399F-2C66-4EB0-9D03-100835F114FE}" type="pres">
      <dgm:prSet presAssocID="{80A9AB18-9C74-43C3-B600-0447EDA85C4D}" presName="rectComp" presStyleCnt="0"/>
      <dgm:spPr/>
    </dgm:pt>
    <dgm:pt modelId="{C2616468-B4DA-4FBA-B0F4-5A472F8C4835}" type="pres">
      <dgm:prSet presAssocID="{80A9AB18-9C74-43C3-B600-0447EDA85C4D}" presName="bgRect" presStyleLbl="bgShp" presStyleIdx="0" presStyleCnt="3" custLinFactNeighborX="3346" custLinFactNeighborY="9704"/>
      <dgm:spPr/>
      <dgm:t>
        <a:bodyPr/>
        <a:lstStyle/>
        <a:p>
          <a:endParaRPr lang="en-US"/>
        </a:p>
      </dgm:t>
    </dgm:pt>
    <dgm:pt modelId="{7BC1652B-E7A3-42A3-A4C6-CAA81AAE6F7F}" type="pres">
      <dgm:prSet presAssocID="{80A9AB18-9C74-43C3-B600-0447EDA85C4D}" presName="bgRectTx" presStyleLbl="bgShp" presStyleIdx="0" presStyleCnt="3">
        <dgm:presLayoutVars>
          <dgm:bulletEnabled val="1"/>
        </dgm:presLayoutVars>
      </dgm:prSet>
      <dgm:spPr/>
      <dgm:t>
        <a:bodyPr/>
        <a:lstStyle/>
        <a:p>
          <a:endParaRPr lang="en-US"/>
        </a:p>
      </dgm:t>
    </dgm:pt>
    <dgm:pt modelId="{9267994F-39F2-4229-A375-0C9B8A55331C}" type="pres">
      <dgm:prSet presAssocID="{80A9AB18-9C74-43C3-B600-0447EDA85C4D}" presName="spComp" presStyleCnt="0"/>
      <dgm:spPr/>
    </dgm:pt>
    <dgm:pt modelId="{D21228B2-10AE-4C73-949F-DA26FAA2F98B}" type="pres">
      <dgm:prSet presAssocID="{80A9AB18-9C74-43C3-B600-0447EDA85C4D}" presName="vSp" presStyleCnt="0"/>
      <dgm:spPr/>
    </dgm:pt>
    <dgm:pt modelId="{3A9A41C5-C8E3-4E02-A1E0-BFD6FCAEEAD8}" type="pres">
      <dgm:prSet presAssocID="{8E50BEE6-002D-4198-96F3-EA05BD55F071}" presName="rectComp" presStyleCnt="0"/>
      <dgm:spPr/>
    </dgm:pt>
    <dgm:pt modelId="{2439B0A6-A649-464A-8AA1-568E4B25811F}" type="pres">
      <dgm:prSet presAssocID="{8E50BEE6-002D-4198-96F3-EA05BD55F071}" presName="bgRect" presStyleLbl="bgShp" presStyleIdx="1" presStyleCnt="3" custLinFactNeighborX="-2794" custLinFactNeighborY="4453"/>
      <dgm:spPr/>
      <dgm:t>
        <a:bodyPr/>
        <a:lstStyle/>
        <a:p>
          <a:endParaRPr lang="en-US"/>
        </a:p>
      </dgm:t>
    </dgm:pt>
    <dgm:pt modelId="{F8F33F1E-DF3E-4823-A791-FBC72C4EA950}" type="pres">
      <dgm:prSet presAssocID="{8E50BEE6-002D-4198-96F3-EA05BD55F071}" presName="bgRectTx" presStyleLbl="bgShp" presStyleIdx="1" presStyleCnt="3">
        <dgm:presLayoutVars>
          <dgm:bulletEnabled val="1"/>
        </dgm:presLayoutVars>
      </dgm:prSet>
      <dgm:spPr/>
      <dgm:t>
        <a:bodyPr/>
        <a:lstStyle/>
        <a:p>
          <a:endParaRPr lang="en-US"/>
        </a:p>
      </dgm:t>
    </dgm:pt>
    <dgm:pt modelId="{DF90934B-9D2A-4ED3-BC6B-F1BC55FA58DB}" type="pres">
      <dgm:prSet presAssocID="{8E50BEE6-002D-4198-96F3-EA05BD55F071}" presName="spComp" presStyleCnt="0"/>
      <dgm:spPr/>
    </dgm:pt>
    <dgm:pt modelId="{98C8B939-5755-4A4D-937F-9E850D6187CA}" type="pres">
      <dgm:prSet presAssocID="{8E50BEE6-002D-4198-96F3-EA05BD55F071}" presName="vSp" presStyleCnt="0"/>
      <dgm:spPr/>
    </dgm:pt>
    <dgm:pt modelId="{A8D6BBEA-C778-4376-AC96-C42B4CBAC843}" type="pres">
      <dgm:prSet presAssocID="{E43D28CB-1BDD-4DE3-8DE2-6A09CAEC656D}" presName="rectComp" presStyleCnt="0"/>
      <dgm:spPr/>
    </dgm:pt>
    <dgm:pt modelId="{014EA4DE-1E2B-4C99-9F3D-4F736A4E3C9A}" type="pres">
      <dgm:prSet presAssocID="{E43D28CB-1BDD-4DE3-8DE2-6A09CAEC656D}" presName="bgRect" presStyleLbl="bgShp" presStyleIdx="2" presStyleCnt="3"/>
      <dgm:spPr/>
      <dgm:t>
        <a:bodyPr/>
        <a:lstStyle/>
        <a:p>
          <a:endParaRPr lang="en-US"/>
        </a:p>
      </dgm:t>
    </dgm:pt>
    <dgm:pt modelId="{587CE325-CAEE-4431-BD6E-775B77F8D3F1}" type="pres">
      <dgm:prSet presAssocID="{E43D28CB-1BDD-4DE3-8DE2-6A09CAEC656D}" presName="bgRectTx" presStyleLbl="bgShp" presStyleIdx="2" presStyleCnt="3">
        <dgm:presLayoutVars>
          <dgm:bulletEnabled val="1"/>
        </dgm:presLayoutVars>
      </dgm:prSet>
      <dgm:spPr/>
      <dgm:t>
        <a:bodyPr/>
        <a:lstStyle/>
        <a:p>
          <a:endParaRPr lang="en-US"/>
        </a:p>
      </dgm:t>
    </dgm:pt>
  </dgm:ptLst>
  <dgm:cxnLst>
    <dgm:cxn modelId="{4C4D7E68-D5CB-4AF3-9CE5-78926C1F2A8B}" type="presOf" srcId="{4C0DC62B-ACFC-42AC-BFC6-F17C8BEB6788}" destId="{E8986EC7-A9DE-4B88-884C-E3D88251E353}" srcOrd="0" destOrd="0" presId="urn:microsoft.com/office/officeart/2005/8/layout/hierarchy6"/>
    <dgm:cxn modelId="{CCDD91C5-67F1-4CC6-98B3-BA17270C13FA}" srcId="{8A69EE74-4AF1-416F-B295-8746C14BB306}" destId="{4C0DC62B-ACFC-42AC-BFC6-F17C8BEB6788}" srcOrd="1" destOrd="0" parTransId="{28EC68FA-18C5-4FD8-A147-2A2CDD38E5CB}" sibTransId="{E398480A-89C2-4AAD-9136-2E9F11DF4C57}"/>
    <dgm:cxn modelId="{2F78F109-31C0-4DC7-AA37-72F9C7F45A4D}" type="presOf" srcId="{8E50BEE6-002D-4198-96F3-EA05BD55F071}" destId="{2439B0A6-A649-464A-8AA1-568E4B25811F}" srcOrd="0" destOrd="0" presId="urn:microsoft.com/office/officeart/2005/8/layout/hierarchy6"/>
    <dgm:cxn modelId="{1E1BF5AC-6A07-45D8-9821-853D645B3C69}" srcId="{6B96C426-786B-4461-8A54-26DBE64DAFF9}" destId="{8E50BEE6-002D-4198-96F3-EA05BD55F071}" srcOrd="2" destOrd="0" parTransId="{6DD5A149-A739-4C0F-AA0C-B633C8BCF001}" sibTransId="{7DA27928-7599-4787-816C-946CBA16898B}"/>
    <dgm:cxn modelId="{B5E2353D-D51C-49AA-9723-B42DEA5004F3}" type="presOf" srcId="{F1D323AC-120F-4063-920E-997C8F3FC331}" destId="{EB8F82AB-5BB2-422B-B95D-825CD808C8C7}" srcOrd="0" destOrd="0" presId="urn:microsoft.com/office/officeart/2005/8/layout/hierarchy6"/>
    <dgm:cxn modelId="{44812C63-D0E7-4D5A-8B4E-C77112026D34}" type="presOf" srcId="{EBFA0714-8F4B-435D-99FA-01122C502CEC}" destId="{33B1E774-208E-40E7-BBF0-19D3D817A25E}" srcOrd="0" destOrd="0" presId="urn:microsoft.com/office/officeart/2005/8/layout/hierarchy6"/>
    <dgm:cxn modelId="{EAB37CE9-2638-4635-8351-C498B99837AA}" srcId="{8E452034-6FF1-4B45-AA41-BC77F7526B0D}" destId="{EBFA0714-8F4B-435D-99FA-01122C502CEC}" srcOrd="1" destOrd="0" parTransId="{6E3230B1-6AF9-4CCD-BC66-B2C2B035225C}" sibTransId="{78F3ECB0-BB3C-461F-94B7-EC74CB115F61}"/>
    <dgm:cxn modelId="{C4F94E23-BD64-4061-8C50-607787206DA1}" type="presOf" srcId="{E43D28CB-1BDD-4DE3-8DE2-6A09CAEC656D}" destId="{014EA4DE-1E2B-4C99-9F3D-4F736A4E3C9A}" srcOrd="0" destOrd="0" presId="urn:microsoft.com/office/officeart/2005/8/layout/hierarchy6"/>
    <dgm:cxn modelId="{0979CB0D-4F6D-481F-9E26-AD4C3113D460}" type="presOf" srcId="{8E50BEE6-002D-4198-96F3-EA05BD55F071}" destId="{F8F33F1E-DF3E-4823-A791-FBC72C4EA950}" srcOrd="1" destOrd="0" presId="urn:microsoft.com/office/officeart/2005/8/layout/hierarchy6"/>
    <dgm:cxn modelId="{BAEFEE4D-B221-49AA-9F31-D057D5D9A8C1}" srcId="{6B96C426-786B-4461-8A54-26DBE64DAFF9}" destId="{80A9AB18-9C74-43C3-B600-0447EDA85C4D}" srcOrd="1" destOrd="0" parTransId="{00413CC7-D8BC-4937-A538-C57F044A5787}" sibTransId="{5D689AC2-F1AD-4D78-9491-54C0B1C42335}"/>
    <dgm:cxn modelId="{C53DE3A0-8A66-4B7F-B5DB-27B57CB445B0}" type="presOf" srcId="{8E452034-6FF1-4B45-AA41-BC77F7526B0D}" destId="{0B334FC8-678E-46E6-BEB2-937E454E5294}" srcOrd="0" destOrd="0" presId="urn:microsoft.com/office/officeart/2005/8/layout/hierarchy6"/>
    <dgm:cxn modelId="{327A16CA-753E-4BF8-B5A0-458E65A346E0}" type="presOf" srcId="{A082FBAC-65EC-4D66-B1ED-CF0D036F8E09}" destId="{5795BD4C-050B-4516-888D-63DE803D1982}" srcOrd="0" destOrd="0" presId="urn:microsoft.com/office/officeart/2005/8/layout/hierarchy6"/>
    <dgm:cxn modelId="{6BA01F4C-BD6E-49DD-B578-EFFFF4FB11C8}" type="presOf" srcId="{FB48FFC2-8695-4405-B386-85B22407F5E6}" destId="{7FA4F787-5DA0-4328-803F-2C2D8B8E6875}" srcOrd="0" destOrd="0" presId="urn:microsoft.com/office/officeart/2005/8/layout/hierarchy6"/>
    <dgm:cxn modelId="{C157786D-BAE5-4378-B035-B2B615ACDD3F}" srcId="{6B96C426-786B-4461-8A54-26DBE64DAFF9}" destId="{8E452034-6FF1-4B45-AA41-BC77F7526B0D}" srcOrd="0" destOrd="0" parTransId="{087A6899-1CB3-4A46-AC2A-958DB07CD686}" sibTransId="{2F47E76B-3B71-4193-AF60-2E67E8C91C19}"/>
    <dgm:cxn modelId="{3B84ED94-E5C8-4605-B9ED-7074F768A0A6}" type="presOf" srcId="{6E3230B1-6AF9-4CCD-BC66-B2C2B035225C}" destId="{C16432F3-7106-4631-8BED-96C50FA22260}" srcOrd="0" destOrd="0" presId="urn:microsoft.com/office/officeart/2005/8/layout/hierarchy6"/>
    <dgm:cxn modelId="{D6C5A496-E5A2-473A-997E-8B9D7F7F5F2A}" srcId="{6B96C426-786B-4461-8A54-26DBE64DAFF9}" destId="{E43D28CB-1BDD-4DE3-8DE2-6A09CAEC656D}" srcOrd="3" destOrd="0" parTransId="{1D9D4620-F9FA-466F-8F67-7482233A6035}" sibTransId="{61FC4F0A-5FFC-4F4C-8F70-C0A64B2EDA61}"/>
    <dgm:cxn modelId="{AD7653A9-F918-400A-A829-04C14D1BD163}" type="presOf" srcId="{80A9AB18-9C74-43C3-B600-0447EDA85C4D}" destId="{C2616468-B4DA-4FBA-B0F4-5A472F8C4835}" srcOrd="0" destOrd="0" presId="urn:microsoft.com/office/officeart/2005/8/layout/hierarchy6"/>
    <dgm:cxn modelId="{19B52F89-5E88-4C49-ACC1-1752276C8D10}" type="presOf" srcId="{E43D28CB-1BDD-4DE3-8DE2-6A09CAEC656D}" destId="{587CE325-CAEE-4431-BD6E-775B77F8D3F1}" srcOrd="1" destOrd="0" presId="urn:microsoft.com/office/officeart/2005/8/layout/hierarchy6"/>
    <dgm:cxn modelId="{56277F5F-9B36-4BC4-9C98-042EC5F957E1}" type="presOf" srcId="{80A9AB18-9C74-43C3-B600-0447EDA85C4D}" destId="{7BC1652B-E7A3-42A3-A4C6-CAA81AAE6F7F}" srcOrd="1" destOrd="0" presId="urn:microsoft.com/office/officeart/2005/8/layout/hierarchy6"/>
    <dgm:cxn modelId="{67A1216F-3344-418F-BB5B-B7BD7F9F1F5D}" type="presOf" srcId="{6B96C426-786B-4461-8A54-26DBE64DAFF9}" destId="{EEA5C7FD-064A-4489-95C2-A80E918E76A6}" srcOrd="0" destOrd="0" presId="urn:microsoft.com/office/officeart/2005/8/layout/hierarchy6"/>
    <dgm:cxn modelId="{235E8A68-B01F-4559-9E52-8611E37DA728}" srcId="{8A69EE74-4AF1-416F-B295-8746C14BB306}" destId="{A082FBAC-65EC-4D66-B1ED-CF0D036F8E09}" srcOrd="0" destOrd="0" parTransId="{FB48FFC2-8695-4405-B386-85B22407F5E6}" sibTransId="{F3534CD6-4A79-4216-8B49-C1F837731B52}"/>
    <dgm:cxn modelId="{4DCA2AB8-2E0F-4928-97EE-7A6A1F4A3E30}" srcId="{8E452034-6FF1-4B45-AA41-BC77F7526B0D}" destId="{8A69EE74-4AF1-416F-B295-8746C14BB306}" srcOrd="0" destOrd="0" parTransId="{F1D323AC-120F-4063-920E-997C8F3FC331}" sibTransId="{9317E91A-6DCB-436A-A1D3-EE5F76A1BE46}"/>
    <dgm:cxn modelId="{82215D8C-54FF-4145-8ECD-BB73B23AE61D}" type="presOf" srcId="{28EC68FA-18C5-4FD8-A147-2A2CDD38E5CB}" destId="{A429931A-1352-40F0-816A-D75EDB1D550E}" srcOrd="0" destOrd="0" presId="urn:microsoft.com/office/officeart/2005/8/layout/hierarchy6"/>
    <dgm:cxn modelId="{60D0C5F3-4F39-4CBF-8744-6D557B3A7F54}" type="presOf" srcId="{8A69EE74-4AF1-416F-B295-8746C14BB306}" destId="{7694E589-00B6-4E2B-B027-6228E42C54B0}" srcOrd="0" destOrd="0" presId="urn:microsoft.com/office/officeart/2005/8/layout/hierarchy6"/>
    <dgm:cxn modelId="{65309127-BFFC-41E8-A2BB-22C324AF0245}" type="presParOf" srcId="{EEA5C7FD-064A-4489-95C2-A80E918E76A6}" destId="{FE0D3885-72BA-43B7-8AAE-168B69E31B95}" srcOrd="0" destOrd="0" presId="urn:microsoft.com/office/officeart/2005/8/layout/hierarchy6"/>
    <dgm:cxn modelId="{6ABA228B-8703-4148-A080-A71336906583}" type="presParOf" srcId="{FE0D3885-72BA-43B7-8AAE-168B69E31B95}" destId="{DD18F519-B156-4CE9-A459-4630FEBD58C8}" srcOrd="0" destOrd="0" presId="urn:microsoft.com/office/officeart/2005/8/layout/hierarchy6"/>
    <dgm:cxn modelId="{3BC70A56-2415-4A88-A494-5E11D4CC83F2}" type="presParOf" srcId="{FE0D3885-72BA-43B7-8AAE-168B69E31B95}" destId="{09B93F22-B4AD-4E69-950B-69EA2C1AAA7F}" srcOrd="1" destOrd="0" presId="urn:microsoft.com/office/officeart/2005/8/layout/hierarchy6"/>
    <dgm:cxn modelId="{7EC25F67-12DE-452C-AB41-498EBD493F6C}" type="presParOf" srcId="{09B93F22-B4AD-4E69-950B-69EA2C1AAA7F}" destId="{D5449557-9546-4990-A92E-4AE80860C0D1}" srcOrd="0" destOrd="0" presId="urn:microsoft.com/office/officeart/2005/8/layout/hierarchy6"/>
    <dgm:cxn modelId="{14AA5F1A-E493-4582-A004-DCEF12682F55}" type="presParOf" srcId="{D5449557-9546-4990-A92E-4AE80860C0D1}" destId="{0B334FC8-678E-46E6-BEB2-937E454E5294}" srcOrd="0" destOrd="0" presId="urn:microsoft.com/office/officeart/2005/8/layout/hierarchy6"/>
    <dgm:cxn modelId="{5964C70C-1E58-4A7F-A73B-11381A68E753}" type="presParOf" srcId="{D5449557-9546-4990-A92E-4AE80860C0D1}" destId="{3DAD0488-90FC-4255-B0D3-366F9FF846FA}" srcOrd="1" destOrd="0" presId="urn:microsoft.com/office/officeart/2005/8/layout/hierarchy6"/>
    <dgm:cxn modelId="{01205D56-AAAE-4509-9DFB-46AC266065AF}" type="presParOf" srcId="{3DAD0488-90FC-4255-B0D3-366F9FF846FA}" destId="{EB8F82AB-5BB2-422B-B95D-825CD808C8C7}" srcOrd="0" destOrd="0" presId="urn:microsoft.com/office/officeart/2005/8/layout/hierarchy6"/>
    <dgm:cxn modelId="{33D324B1-8523-441A-9F29-93D838620F20}" type="presParOf" srcId="{3DAD0488-90FC-4255-B0D3-366F9FF846FA}" destId="{B17039C8-3FC3-4F33-873F-6EFD83668D6B}" srcOrd="1" destOrd="0" presId="urn:microsoft.com/office/officeart/2005/8/layout/hierarchy6"/>
    <dgm:cxn modelId="{487FB8A3-6592-40EE-8C3E-C42E26AA0739}" type="presParOf" srcId="{B17039C8-3FC3-4F33-873F-6EFD83668D6B}" destId="{7694E589-00B6-4E2B-B027-6228E42C54B0}" srcOrd="0" destOrd="0" presId="urn:microsoft.com/office/officeart/2005/8/layout/hierarchy6"/>
    <dgm:cxn modelId="{0800CEA3-8DD6-41EA-8B08-61018FF0CD3B}" type="presParOf" srcId="{B17039C8-3FC3-4F33-873F-6EFD83668D6B}" destId="{2FAFA849-0B24-49C7-9564-1649321EA1A7}" srcOrd="1" destOrd="0" presId="urn:microsoft.com/office/officeart/2005/8/layout/hierarchy6"/>
    <dgm:cxn modelId="{3774E022-8EF3-4759-A5B6-6030654D51AD}" type="presParOf" srcId="{2FAFA849-0B24-49C7-9564-1649321EA1A7}" destId="{7FA4F787-5DA0-4328-803F-2C2D8B8E6875}" srcOrd="0" destOrd="0" presId="urn:microsoft.com/office/officeart/2005/8/layout/hierarchy6"/>
    <dgm:cxn modelId="{89A01F00-1AB5-4AFD-B23D-CD6F35ACC6AE}" type="presParOf" srcId="{2FAFA849-0B24-49C7-9564-1649321EA1A7}" destId="{58036B24-46F4-48A1-87F9-C5DDB2E3E6D7}" srcOrd="1" destOrd="0" presId="urn:microsoft.com/office/officeart/2005/8/layout/hierarchy6"/>
    <dgm:cxn modelId="{8A8F0C83-731D-4A1E-8E19-AE018F86DE96}" type="presParOf" srcId="{58036B24-46F4-48A1-87F9-C5DDB2E3E6D7}" destId="{5795BD4C-050B-4516-888D-63DE803D1982}" srcOrd="0" destOrd="0" presId="urn:microsoft.com/office/officeart/2005/8/layout/hierarchy6"/>
    <dgm:cxn modelId="{A7615BE0-B0D1-4CE9-9595-1120CD087977}" type="presParOf" srcId="{58036B24-46F4-48A1-87F9-C5DDB2E3E6D7}" destId="{3E5D03F0-B27B-4DCC-B6AB-65F2DC4D6EF9}" srcOrd="1" destOrd="0" presId="urn:microsoft.com/office/officeart/2005/8/layout/hierarchy6"/>
    <dgm:cxn modelId="{29F1AC3C-B69E-4B27-9569-243B06C73C8F}" type="presParOf" srcId="{2FAFA849-0B24-49C7-9564-1649321EA1A7}" destId="{A429931A-1352-40F0-816A-D75EDB1D550E}" srcOrd="2" destOrd="0" presId="urn:microsoft.com/office/officeart/2005/8/layout/hierarchy6"/>
    <dgm:cxn modelId="{4BF34499-9810-4D67-9F37-E2AF1074251E}" type="presParOf" srcId="{2FAFA849-0B24-49C7-9564-1649321EA1A7}" destId="{AF748C64-493B-4325-A7DC-E0828E15B698}" srcOrd="3" destOrd="0" presId="urn:microsoft.com/office/officeart/2005/8/layout/hierarchy6"/>
    <dgm:cxn modelId="{70C534D9-B6F1-406A-915F-8ED734818235}" type="presParOf" srcId="{AF748C64-493B-4325-A7DC-E0828E15B698}" destId="{E8986EC7-A9DE-4B88-884C-E3D88251E353}" srcOrd="0" destOrd="0" presId="urn:microsoft.com/office/officeart/2005/8/layout/hierarchy6"/>
    <dgm:cxn modelId="{1ED27E95-D429-4257-A769-DF4A7BAA16F3}" type="presParOf" srcId="{AF748C64-493B-4325-A7DC-E0828E15B698}" destId="{276FC670-E527-44F6-B2E5-875504F33DF1}" srcOrd="1" destOrd="0" presId="urn:microsoft.com/office/officeart/2005/8/layout/hierarchy6"/>
    <dgm:cxn modelId="{243227C7-AE44-4638-80F9-D56C11F300BB}" type="presParOf" srcId="{3DAD0488-90FC-4255-B0D3-366F9FF846FA}" destId="{C16432F3-7106-4631-8BED-96C50FA22260}" srcOrd="2" destOrd="0" presId="urn:microsoft.com/office/officeart/2005/8/layout/hierarchy6"/>
    <dgm:cxn modelId="{23A147C8-0BC4-43C4-89FE-444C0EE230F4}" type="presParOf" srcId="{3DAD0488-90FC-4255-B0D3-366F9FF846FA}" destId="{9315165B-E516-4AAB-86EA-E5CC2D9D9D2B}" srcOrd="3" destOrd="0" presId="urn:microsoft.com/office/officeart/2005/8/layout/hierarchy6"/>
    <dgm:cxn modelId="{CD7CA02A-3613-41F3-8FC7-6CCF3F2DF076}" type="presParOf" srcId="{9315165B-E516-4AAB-86EA-E5CC2D9D9D2B}" destId="{33B1E774-208E-40E7-BBF0-19D3D817A25E}" srcOrd="0" destOrd="0" presId="urn:microsoft.com/office/officeart/2005/8/layout/hierarchy6"/>
    <dgm:cxn modelId="{12CDA71C-0B43-467F-8772-926BD0B25626}" type="presParOf" srcId="{9315165B-E516-4AAB-86EA-E5CC2D9D9D2B}" destId="{6E229FCF-E2D2-4DDA-8E59-A24A51C3EEF9}" srcOrd="1" destOrd="0" presId="urn:microsoft.com/office/officeart/2005/8/layout/hierarchy6"/>
    <dgm:cxn modelId="{95639AF8-F603-47C0-8F06-3769F58A3BDD}" type="presParOf" srcId="{EEA5C7FD-064A-4489-95C2-A80E918E76A6}" destId="{12FAA3B8-01FA-4D0D-870B-BD5EA0BF0481}" srcOrd="1" destOrd="0" presId="urn:microsoft.com/office/officeart/2005/8/layout/hierarchy6"/>
    <dgm:cxn modelId="{052F647D-83E3-448C-82C5-24CC67A765A5}" type="presParOf" srcId="{12FAA3B8-01FA-4D0D-870B-BD5EA0BF0481}" destId="{86FF399F-2C66-4EB0-9D03-100835F114FE}" srcOrd="0" destOrd="0" presId="urn:microsoft.com/office/officeart/2005/8/layout/hierarchy6"/>
    <dgm:cxn modelId="{1541E0B5-4604-4044-9FC7-F5ED3EB432C1}" type="presParOf" srcId="{86FF399F-2C66-4EB0-9D03-100835F114FE}" destId="{C2616468-B4DA-4FBA-B0F4-5A472F8C4835}" srcOrd="0" destOrd="0" presId="urn:microsoft.com/office/officeart/2005/8/layout/hierarchy6"/>
    <dgm:cxn modelId="{11013D14-7AA7-49CC-9A67-060BDB5CF03F}" type="presParOf" srcId="{86FF399F-2C66-4EB0-9D03-100835F114FE}" destId="{7BC1652B-E7A3-42A3-A4C6-CAA81AAE6F7F}" srcOrd="1" destOrd="0" presId="urn:microsoft.com/office/officeart/2005/8/layout/hierarchy6"/>
    <dgm:cxn modelId="{C25B4B8D-0B30-4CAE-8B6C-2D72BBCE8AF3}" type="presParOf" srcId="{12FAA3B8-01FA-4D0D-870B-BD5EA0BF0481}" destId="{9267994F-39F2-4229-A375-0C9B8A55331C}" srcOrd="1" destOrd="0" presId="urn:microsoft.com/office/officeart/2005/8/layout/hierarchy6"/>
    <dgm:cxn modelId="{BD1439B9-49F6-48BF-B675-EBE265694565}" type="presParOf" srcId="{9267994F-39F2-4229-A375-0C9B8A55331C}" destId="{D21228B2-10AE-4C73-949F-DA26FAA2F98B}" srcOrd="0" destOrd="0" presId="urn:microsoft.com/office/officeart/2005/8/layout/hierarchy6"/>
    <dgm:cxn modelId="{3E2D7A59-A8CE-4365-B7EB-B94250CC9DFB}" type="presParOf" srcId="{12FAA3B8-01FA-4D0D-870B-BD5EA0BF0481}" destId="{3A9A41C5-C8E3-4E02-A1E0-BFD6FCAEEAD8}" srcOrd="2" destOrd="0" presId="urn:microsoft.com/office/officeart/2005/8/layout/hierarchy6"/>
    <dgm:cxn modelId="{931E89DB-137D-4CB2-B8BF-6469D640AF93}" type="presParOf" srcId="{3A9A41C5-C8E3-4E02-A1E0-BFD6FCAEEAD8}" destId="{2439B0A6-A649-464A-8AA1-568E4B25811F}" srcOrd="0" destOrd="0" presId="urn:microsoft.com/office/officeart/2005/8/layout/hierarchy6"/>
    <dgm:cxn modelId="{718A8440-8767-4CDE-8821-332182886F3E}" type="presParOf" srcId="{3A9A41C5-C8E3-4E02-A1E0-BFD6FCAEEAD8}" destId="{F8F33F1E-DF3E-4823-A791-FBC72C4EA950}" srcOrd="1" destOrd="0" presId="urn:microsoft.com/office/officeart/2005/8/layout/hierarchy6"/>
    <dgm:cxn modelId="{AE09B8AF-F976-43EF-9C94-DB139023563A}" type="presParOf" srcId="{12FAA3B8-01FA-4D0D-870B-BD5EA0BF0481}" destId="{DF90934B-9D2A-4ED3-BC6B-F1BC55FA58DB}" srcOrd="3" destOrd="0" presId="urn:microsoft.com/office/officeart/2005/8/layout/hierarchy6"/>
    <dgm:cxn modelId="{A8BF8FD7-1195-42FD-88E6-A695C1E68075}" type="presParOf" srcId="{DF90934B-9D2A-4ED3-BC6B-F1BC55FA58DB}" destId="{98C8B939-5755-4A4D-937F-9E850D6187CA}" srcOrd="0" destOrd="0" presId="urn:microsoft.com/office/officeart/2005/8/layout/hierarchy6"/>
    <dgm:cxn modelId="{B7633D04-7AA1-479C-B294-8F2A8DAAA71B}" type="presParOf" srcId="{12FAA3B8-01FA-4D0D-870B-BD5EA0BF0481}" destId="{A8D6BBEA-C778-4376-AC96-C42B4CBAC843}" srcOrd="4" destOrd="0" presId="urn:microsoft.com/office/officeart/2005/8/layout/hierarchy6"/>
    <dgm:cxn modelId="{343C7F8B-F679-4237-A42B-FFC4679C6F6D}" type="presParOf" srcId="{A8D6BBEA-C778-4376-AC96-C42B4CBAC843}" destId="{014EA4DE-1E2B-4C99-9F3D-4F736A4E3C9A}" srcOrd="0" destOrd="0" presId="urn:microsoft.com/office/officeart/2005/8/layout/hierarchy6"/>
    <dgm:cxn modelId="{4A5DD7E6-4E2F-4980-BE93-4C1EED03BBEB}" type="presParOf" srcId="{A8D6BBEA-C778-4376-AC96-C42B4CBAC843}" destId="{587CE325-CAEE-4431-BD6E-775B77F8D3F1}" srcOrd="1" destOrd="0" presId="urn:microsoft.com/office/officeart/2005/8/layout/hierarchy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CBB3E-33B9-4C05-A568-1C6B840B80B9}">
      <dsp:nvSpPr>
        <dsp:cNvPr id="0" name=""/>
        <dsp:cNvSpPr/>
      </dsp:nvSpPr>
      <dsp:spPr>
        <a:xfrm>
          <a:off x="0" y="2645568"/>
          <a:ext cx="6096000" cy="9203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p>
      </dsp:txBody>
      <dsp:txXfrm>
        <a:off x="0" y="2645568"/>
        <a:ext cx="1828800" cy="920353"/>
      </dsp:txXfrm>
    </dsp:sp>
    <dsp:sp modelId="{3C0CB014-A322-4F8F-86B0-134C7F150762}">
      <dsp:nvSpPr>
        <dsp:cNvPr id="0" name=""/>
        <dsp:cNvSpPr/>
      </dsp:nvSpPr>
      <dsp:spPr>
        <a:xfrm>
          <a:off x="0" y="1574796"/>
          <a:ext cx="6096000" cy="9203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a:p>
      </dsp:txBody>
      <dsp:txXfrm>
        <a:off x="0" y="1574796"/>
        <a:ext cx="1828800" cy="920353"/>
      </dsp:txXfrm>
    </dsp:sp>
    <dsp:sp modelId="{7B1879D0-DF80-494C-8283-5C88D027C3A5}">
      <dsp:nvSpPr>
        <dsp:cNvPr id="0" name=""/>
        <dsp:cNvSpPr/>
      </dsp:nvSpPr>
      <dsp:spPr>
        <a:xfrm>
          <a:off x="0" y="498078"/>
          <a:ext cx="6096000" cy="9203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p>
      </dsp:txBody>
      <dsp:txXfrm>
        <a:off x="0" y="498078"/>
        <a:ext cx="1828800" cy="920353"/>
      </dsp:txXfrm>
    </dsp:sp>
    <dsp:sp modelId="{9A3BE125-EF93-47B9-B74C-1E201C442F14}">
      <dsp:nvSpPr>
        <dsp:cNvPr id="0" name=""/>
        <dsp:cNvSpPr/>
      </dsp:nvSpPr>
      <dsp:spPr>
        <a:xfrm>
          <a:off x="3700112" y="574774"/>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IN" sz="2000" kern="1200" dirty="0" smtClean="0"/>
            <a:t>লেনদেন</a:t>
          </a:r>
          <a:endParaRPr lang="en-US" sz="2000" kern="1200" dirty="0"/>
        </a:p>
      </dsp:txBody>
      <dsp:txXfrm>
        <a:off x="3722575" y="597237"/>
        <a:ext cx="1105515" cy="722034"/>
      </dsp:txXfrm>
    </dsp:sp>
    <dsp:sp modelId="{829D5281-5ACB-415B-A7F6-B4B5C8735D06}">
      <dsp:nvSpPr>
        <dsp:cNvPr id="0" name=""/>
        <dsp:cNvSpPr/>
      </dsp:nvSpPr>
      <dsp:spPr>
        <a:xfrm>
          <a:off x="3153653" y="1341735"/>
          <a:ext cx="1121680" cy="306784"/>
        </a:xfrm>
        <a:custGeom>
          <a:avLst/>
          <a:gdLst/>
          <a:ahLst/>
          <a:cxnLst/>
          <a:rect l="0" t="0" r="0" b="0"/>
          <a:pathLst>
            <a:path>
              <a:moveTo>
                <a:pt x="1121680" y="0"/>
              </a:moveTo>
              <a:lnTo>
                <a:pt x="1121680" y="153392"/>
              </a:lnTo>
              <a:lnTo>
                <a:pt x="0" y="153392"/>
              </a:lnTo>
              <a:lnTo>
                <a:pt x="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CFFDF-5749-4AC5-A56C-424E7AA417E9}">
      <dsp:nvSpPr>
        <dsp:cNvPr id="0" name=""/>
        <dsp:cNvSpPr/>
      </dsp:nvSpPr>
      <dsp:spPr>
        <a:xfrm>
          <a:off x="2578432" y="1648519"/>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IN" sz="2000" kern="1200" dirty="0" smtClean="0"/>
            <a:t>লেনদেন</a:t>
          </a:r>
          <a:endParaRPr lang="en-US" sz="2000" kern="1200" dirty="0"/>
        </a:p>
      </dsp:txBody>
      <dsp:txXfrm>
        <a:off x="2600895" y="1670982"/>
        <a:ext cx="1105515" cy="722034"/>
      </dsp:txXfrm>
    </dsp:sp>
    <dsp:sp modelId="{303BCD26-EDA1-44AD-8929-BEC745DB09AE}">
      <dsp:nvSpPr>
        <dsp:cNvPr id="0" name=""/>
        <dsp:cNvSpPr/>
      </dsp:nvSpPr>
      <dsp:spPr>
        <a:xfrm>
          <a:off x="2405866" y="2415480"/>
          <a:ext cx="747786" cy="306784"/>
        </a:xfrm>
        <a:custGeom>
          <a:avLst/>
          <a:gdLst/>
          <a:ahLst/>
          <a:cxnLst/>
          <a:rect l="0" t="0" r="0" b="0"/>
          <a:pathLst>
            <a:path>
              <a:moveTo>
                <a:pt x="747786" y="0"/>
              </a:moveTo>
              <a:lnTo>
                <a:pt x="747786" y="153392"/>
              </a:lnTo>
              <a:lnTo>
                <a:pt x="0" y="153392"/>
              </a:lnTo>
              <a:lnTo>
                <a:pt x="0" y="3067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1A57F-105C-4D0D-8F51-0237876A26C7}">
      <dsp:nvSpPr>
        <dsp:cNvPr id="0" name=""/>
        <dsp:cNvSpPr/>
      </dsp:nvSpPr>
      <dsp:spPr>
        <a:xfrm>
          <a:off x="1830645" y="2722264"/>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1853108" y="2744727"/>
        <a:ext cx="1105515" cy="722034"/>
      </dsp:txXfrm>
    </dsp:sp>
    <dsp:sp modelId="{A4E8875F-B07B-4FD5-ACFA-46EA9DE68D06}">
      <dsp:nvSpPr>
        <dsp:cNvPr id="0" name=""/>
        <dsp:cNvSpPr/>
      </dsp:nvSpPr>
      <dsp:spPr>
        <a:xfrm>
          <a:off x="3153653" y="2415480"/>
          <a:ext cx="747786" cy="306784"/>
        </a:xfrm>
        <a:custGeom>
          <a:avLst/>
          <a:gdLst/>
          <a:ahLst/>
          <a:cxnLst/>
          <a:rect l="0" t="0" r="0" b="0"/>
          <a:pathLst>
            <a:path>
              <a:moveTo>
                <a:pt x="0" y="0"/>
              </a:moveTo>
              <a:lnTo>
                <a:pt x="0" y="153392"/>
              </a:lnTo>
              <a:lnTo>
                <a:pt x="747786" y="153392"/>
              </a:lnTo>
              <a:lnTo>
                <a:pt x="747786" y="3067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677723-9CF2-4DA2-89E3-65577B0CFEB8}">
      <dsp:nvSpPr>
        <dsp:cNvPr id="0" name=""/>
        <dsp:cNvSpPr/>
      </dsp:nvSpPr>
      <dsp:spPr>
        <a:xfrm>
          <a:off x="3326219" y="2722264"/>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a:p>
      </dsp:txBody>
      <dsp:txXfrm>
        <a:off x="3348682" y="2744727"/>
        <a:ext cx="1105515" cy="722034"/>
      </dsp:txXfrm>
    </dsp:sp>
    <dsp:sp modelId="{B1DB0340-DEBC-4035-9D4A-F7A4DB175B17}">
      <dsp:nvSpPr>
        <dsp:cNvPr id="0" name=""/>
        <dsp:cNvSpPr/>
      </dsp:nvSpPr>
      <dsp:spPr>
        <a:xfrm>
          <a:off x="4275333" y="1341735"/>
          <a:ext cx="1121680" cy="306784"/>
        </a:xfrm>
        <a:custGeom>
          <a:avLst/>
          <a:gdLst/>
          <a:ahLst/>
          <a:cxnLst/>
          <a:rect l="0" t="0" r="0" b="0"/>
          <a:pathLst>
            <a:path>
              <a:moveTo>
                <a:pt x="0" y="0"/>
              </a:moveTo>
              <a:lnTo>
                <a:pt x="0" y="153392"/>
              </a:lnTo>
              <a:lnTo>
                <a:pt x="1121680" y="153392"/>
              </a:lnTo>
              <a:lnTo>
                <a:pt x="112168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468B8-9028-4F9C-BFF9-7B2AA8AFB083}">
      <dsp:nvSpPr>
        <dsp:cNvPr id="0" name=""/>
        <dsp:cNvSpPr/>
      </dsp:nvSpPr>
      <dsp:spPr>
        <a:xfrm>
          <a:off x="4821793" y="1648519"/>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IN" sz="2000" kern="1200" dirty="0" smtClean="0"/>
            <a:t>লে</a:t>
          </a:r>
          <a:endParaRPr lang="en-US" sz="2000" kern="1200" dirty="0"/>
        </a:p>
      </dsp:txBody>
      <dsp:txXfrm>
        <a:off x="4844256" y="1670982"/>
        <a:ext cx="1105515" cy="722034"/>
      </dsp:txXfrm>
    </dsp:sp>
    <dsp:sp modelId="{E0093FAE-18B9-4D61-82C8-AF2B2F16416C}">
      <dsp:nvSpPr>
        <dsp:cNvPr id="0" name=""/>
        <dsp:cNvSpPr/>
      </dsp:nvSpPr>
      <dsp:spPr>
        <a:xfrm>
          <a:off x="5351293" y="2415480"/>
          <a:ext cx="91440" cy="306784"/>
        </a:xfrm>
        <a:custGeom>
          <a:avLst/>
          <a:gdLst/>
          <a:ahLst/>
          <a:cxnLst/>
          <a:rect l="0" t="0" r="0" b="0"/>
          <a:pathLst>
            <a:path>
              <a:moveTo>
                <a:pt x="45720" y="0"/>
              </a:moveTo>
              <a:lnTo>
                <a:pt x="45720" y="3067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53004-869F-48BA-9EBA-3AE8CEEEDEBF}">
      <dsp:nvSpPr>
        <dsp:cNvPr id="0" name=""/>
        <dsp:cNvSpPr/>
      </dsp:nvSpPr>
      <dsp:spPr>
        <a:xfrm>
          <a:off x="4821793" y="2722264"/>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a:p>
      </dsp:txBody>
      <dsp:txXfrm>
        <a:off x="4844256" y="2744727"/>
        <a:ext cx="1105515" cy="722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EA4DE-1E2B-4C99-9F3D-4F736A4E3C9A}">
      <dsp:nvSpPr>
        <dsp:cNvPr id="0" name=""/>
        <dsp:cNvSpPr/>
      </dsp:nvSpPr>
      <dsp:spPr>
        <a:xfrm>
          <a:off x="0" y="2781300"/>
          <a:ext cx="6096000" cy="1123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endParaRPr lang="en-US" sz="3900" kern="1200" dirty="0"/>
        </a:p>
      </dsp:txBody>
      <dsp:txXfrm>
        <a:off x="0" y="2781300"/>
        <a:ext cx="1828800" cy="1123950"/>
      </dsp:txXfrm>
    </dsp:sp>
    <dsp:sp modelId="{2439B0A6-A649-464A-8AA1-568E4B25811F}">
      <dsp:nvSpPr>
        <dsp:cNvPr id="0" name=""/>
        <dsp:cNvSpPr/>
      </dsp:nvSpPr>
      <dsp:spPr>
        <a:xfrm>
          <a:off x="0" y="1520074"/>
          <a:ext cx="6096000" cy="1123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endParaRPr lang="en-US" sz="3900" kern="1200" dirty="0"/>
        </a:p>
      </dsp:txBody>
      <dsp:txXfrm>
        <a:off x="0" y="1520074"/>
        <a:ext cx="1828800" cy="1123950"/>
      </dsp:txXfrm>
    </dsp:sp>
    <dsp:sp modelId="{C2616468-B4DA-4FBA-B0F4-5A472F8C4835}">
      <dsp:nvSpPr>
        <dsp:cNvPr id="0" name=""/>
        <dsp:cNvSpPr/>
      </dsp:nvSpPr>
      <dsp:spPr>
        <a:xfrm>
          <a:off x="0" y="267818"/>
          <a:ext cx="6096000" cy="1123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endParaRPr lang="en-US" sz="3900" kern="1200" dirty="0"/>
        </a:p>
      </dsp:txBody>
      <dsp:txXfrm>
        <a:off x="0" y="267818"/>
        <a:ext cx="1828800" cy="1123950"/>
      </dsp:txXfrm>
    </dsp:sp>
    <dsp:sp modelId="{0B334FC8-678E-46E6-BEB2-937E454E5294}">
      <dsp:nvSpPr>
        <dsp:cNvPr id="0" name=""/>
        <dsp:cNvSpPr/>
      </dsp:nvSpPr>
      <dsp:spPr>
        <a:xfrm>
          <a:off x="2155032" y="134940"/>
          <a:ext cx="1404937" cy="936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kern="1200" dirty="0" smtClean="0"/>
            <a:t>ঘটনা</a:t>
          </a:r>
          <a:endParaRPr lang="en-US" sz="1800" kern="1200" dirty="0"/>
        </a:p>
      </dsp:txBody>
      <dsp:txXfrm>
        <a:off x="2182465" y="162373"/>
        <a:ext cx="1350071" cy="881759"/>
      </dsp:txXfrm>
    </dsp:sp>
    <dsp:sp modelId="{EB8F82AB-5BB2-422B-B95D-825CD808C8C7}">
      <dsp:nvSpPr>
        <dsp:cNvPr id="0" name=""/>
        <dsp:cNvSpPr/>
      </dsp:nvSpPr>
      <dsp:spPr>
        <a:xfrm>
          <a:off x="1540667" y="1071565"/>
          <a:ext cx="1316833" cy="429461"/>
        </a:xfrm>
        <a:custGeom>
          <a:avLst/>
          <a:gdLst/>
          <a:ahLst/>
          <a:cxnLst/>
          <a:rect l="0" t="0" r="0" b="0"/>
          <a:pathLst>
            <a:path>
              <a:moveTo>
                <a:pt x="1316833" y="0"/>
              </a:moveTo>
              <a:lnTo>
                <a:pt x="1316833" y="214730"/>
              </a:lnTo>
              <a:lnTo>
                <a:pt x="0" y="214730"/>
              </a:lnTo>
              <a:lnTo>
                <a:pt x="0" y="4294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94E589-00B6-4E2B-B027-6228E42C54B0}">
      <dsp:nvSpPr>
        <dsp:cNvPr id="0" name=""/>
        <dsp:cNvSpPr/>
      </dsp:nvSpPr>
      <dsp:spPr>
        <a:xfrm>
          <a:off x="838198" y="1501027"/>
          <a:ext cx="1404937" cy="936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kern="1200" dirty="0" smtClean="0"/>
            <a:t>লেনদেন</a:t>
          </a:r>
          <a:endParaRPr lang="en-US" sz="1800" kern="1200" dirty="0"/>
        </a:p>
      </dsp:txBody>
      <dsp:txXfrm>
        <a:off x="865631" y="1528460"/>
        <a:ext cx="1350071" cy="881759"/>
      </dsp:txXfrm>
    </dsp:sp>
    <dsp:sp modelId="{7FA4F787-5DA0-4328-803F-2C2D8B8E6875}">
      <dsp:nvSpPr>
        <dsp:cNvPr id="0" name=""/>
        <dsp:cNvSpPr/>
      </dsp:nvSpPr>
      <dsp:spPr>
        <a:xfrm>
          <a:off x="1540667" y="2437652"/>
          <a:ext cx="686087" cy="537323"/>
        </a:xfrm>
        <a:custGeom>
          <a:avLst/>
          <a:gdLst/>
          <a:ahLst/>
          <a:cxnLst/>
          <a:rect l="0" t="0" r="0" b="0"/>
          <a:pathLst>
            <a:path>
              <a:moveTo>
                <a:pt x="0" y="0"/>
              </a:moveTo>
              <a:lnTo>
                <a:pt x="0" y="268661"/>
              </a:lnTo>
              <a:lnTo>
                <a:pt x="686087" y="268661"/>
              </a:lnTo>
              <a:lnTo>
                <a:pt x="686087" y="5373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5BD4C-050B-4516-888D-63DE803D1982}">
      <dsp:nvSpPr>
        <dsp:cNvPr id="0" name=""/>
        <dsp:cNvSpPr/>
      </dsp:nvSpPr>
      <dsp:spPr>
        <a:xfrm>
          <a:off x="1524285" y="2974975"/>
          <a:ext cx="1404937" cy="936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kern="1200" dirty="0" smtClean="0"/>
            <a:t>দৃশ্যমানতার ভিত্তিতে</a:t>
          </a:r>
          <a:endParaRPr lang="en-US" sz="1800" kern="1200" dirty="0"/>
        </a:p>
      </dsp:txBody>
      <dsp:txXfrm>
        <a:off x="1551718" y="3002408"/>
        <a:ext cx="1350071" cy="881759"/>
      </dsp:txXfrm>
    </dsp:sp>
    <dsp:sp modelId="{A429931A-1352-40F0-816A-D75EDB1D550E}">
      <dsp:nvSpPr>
        <dsp:cNvPr id="0" name=""/>
        <dsp:cNvSpPr/>
      </dsp:nvSpPr>
      <dsp:spPr>
        <a:xfrm>
          <a:off x="1540667" y="2437652"/>
          <a:ext cx="2817377" cy="437310"/>
        </a:xfrm>
        <a:custGeom>
          <a:avLst/>
          <a:gdLst/>
          <a:ahLst/>
          <a:cxnLst/>
          <a:rect l="0" t="0" r="0" b="0"/>
          <a:pathLst>
            <a:path>
              <a:moveTo>
                <a:pt x="0" y="0"/>
              </a:moveTo>
              <a:lnTo>
                <a:pt x="0" y="218655"/>
              </a:lnTo>
              <a:lnTo>
                <a:pt x="2817377" y="218655"/>
              </a:lnTo>
              <a:lnTo>
                <a:pt x="2817377" y="437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986EC7-A9DE-4B88-884C-E3D88251E353}">
      <dsp:nvSpPr>
        <dsp:cNvPr id="0" name=""/>
        <dsp:cNvSpPr/>
      </dsp:nvSpPr>
      <dsp:spPr>
        <a:xfrm>
          <a:off x="3655575" y="2874962"/>
          <a:ext cx="1404937" cy="936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kern="1200" dirty="0" smtClean="0"/>
            <a:t>অর্থনৈতিক দৃষ্টিতে</a:t>
          </a:r>
          <a:endParaRPr lang="en-US" sz="1800" kern="1200" dirty="0"/>
        </a:p>
      </dsp:txBody>
      <dsp:txXfrm>
        <a:off x="3683008" y="2902395"/>
        <a:ext cx="1350071" cy="881759"/>
      </dsp:txXfrm>
    </dsp:sp>
    <dsp:sp modelId="{C16432F3-7106-4631-8BED-96C50FA22260}">
      <dsp:nvSpPr>
        <dsp:cNvPr id="0" name=""/>
        <dsp:cNvSpPr/>
      </dsp:nvSpPr>
      <dsp:spPr>
        <a:xfrm>
          <a:off x="2857501" y="1071565"/>
          <a:ext cx="1350173" cy="431699"/>
        </a:xfrm>
        <a:custGeom>
          <a:avLst/>
          <a:gdLst/>
          <a:ahLst/>
          <a:cxnLst/>
          <a:rect l="0" t="0" r="0" b="0"/>
          <a:pathLst>
            <a:path>
              <a:moveTo>
                <a:pt x="0" y="0"/>
              </a:moveTo>
              <a:lnTo>
                <a:pt x="0" y="215849"/>
              </a:lnTo>
              <a:lnTo>
                <a:pt x="1350173" y="215849"/>
              </a:lnTo>
              <a:lnTo>
                <a:pt x="1350173" y="431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1E774-208E-40E7-BBF0-19D3D817A25E}">
      <dsp:nvSpPr>
        <dsp:cNvPr id="0" name=""/>
        <dsp:cNvSpPr/>
      </dsp:nvSpPr>
      <dsp:spPr>
        <a:xfrm>
          <a:off x="3505205" y="1503265"/>
          <a:ext cx="1404937" cy="936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IN" sz="1800" kern="1200" dirty="0" smtClean="0"/>
            <a:t>লেনদেন</a:t>
          </a:r>
          <a:endParaRPr lang="en-US" sz="1800" kern="1200" dirty="0"/>
        </a:p>
      </dsp:txBody>
      <dsp:txXfrm>
        <a:off x="3532638" y="1530698"/>
        <a:ext cx="1350071" cy="8817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EB5D0-5AD6-4A4D-9613-24F5B93537FA}" type="datetimeFigureOut">
              <a:rPr lang="en-US" smtClean="0"/>
              <a:pPr/>
              <a:t>5/1/2020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7FC46-4D25-453F-BE3F-B50C72833811}" type="slidenum">
              <a:rPr lang="en-US" smtClean="0"/>
              <a:pPr/>
              <a:t>‹#›</a:t>
            </a:fld>
            <a:endParaRPr lang="en-US"/>
          </a:p>
        </p:txBody>
      </p:sp>
    </p:spTree>
    <p:extLst>
      <p:ext uri="{BB962C8B-B14F-4D97-AF65-F5344CB8AC3E}">
        <p14:creationId xmlns:p14="http://schemas.microsoft.com/office/powerpoint/2010/main" val="189443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ধ</a:t>
            </a:r>
            <a:endParaRPr lang="en-US" dirty="0"/>
          </a:p>
        </p:txBody>
      </p:sp>
      <p:sp>
        <p:nvSpPr>
          <p:cNvPr id="4" name="Slide Number Placeholder 3"/>
          <p:cNvSpPr>
            <a:spLocks noGrp="1"/>
          </p:cNvSpPr>
          <p:nvPr>
            <p:ph type="sldNum" sz="quarter" idx="10"/>
          </p:nvPr>
        </p:nvSpPr>
        <p:spPr/>
        <p:txBody>
          <a:bodyPr/>
          <a:lstStyle/>
          <a:p>
            <a:fld id="{5E27FC46-4D25-453F-BE3F-B50C72833811}" type="slidenum">
              <a:rPr lang="en-US" smtClean="0"/>
              <a:pPr/>
              <a:t>14</a:t>
            </a:fld>
            <a:endParaRPr lang="en-US"/>
          </a:p>
        </p:txBody>
      </p:sp>
    </p:spTree>
    <p:extLst>
      <p:ext uri="{BB962C8B-B14F-4D97-AF65-F5344CB8AC3E}">
        <p14:creationId xmlns:p14="http://schemas.microsoft.com/office/powerpoint/2010/main" val="247445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PowerPoint_Presentation.pptx"/></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9400" y="0"/>
            <a:ext cx="3429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0"/>
            <a:ext cx="8458200" cy="1600200"/>
          </a:xfrm>
          <a:blipFill>
            <a:blip r:embed="rId3"/>
            <a:tile tx="0" ty="0" sx="100000" sy="100000" flip="none" algn="tl"/>
          </a:blipFill>
        </p:spPr>
        <p:txBody>
          <a:bodyPr>
            <a:noAutofit/>
          </a:bodyPr>
          <a:lstStyle/>
          <a:p>
            <a:r>
              <a:rPr lang="bn-IN" sz="11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Kalpurush" pitchFamily="2" charset="0"/>
                <a:cs typeface="Kalpurush" pitchFamily="2" charset="0"/>
              </a:rPr>
              <a:t>স্বা গ ত ম</a:t>
            </a:r>
            <a:endParaRPr lang="en-US" sz="11500" dirty="0">
              <a:solidFill>
                <a:schemeClr val="accent2">
                  <a:lumMod val="75000"/>
                </a:schemeClr>
              </a:solidFill>
              <a:latin typeface="Kalpurush" pitchFamily="2" charset="0"/>
              <a:cs typeface="Kalpurush" pitchFamily="2" charset="0"/>
            </a:endParaRPr>
          </a:p>
        </p:txBody>
      </p:sp>
      <p:sp>
        <p:nvSpPr>
          <p:cNvPr id="3" name="Subtitle 2"/>
          <p:cNvSpPr>
            <a:spLocks noGrp="1"/>
          </p:cNvSpPr>
          <p:nvPr>
            <p:ph type="subTitle" idx="1"/>
          </p:nvPr>
        </p:nvSpPr>
        <p:spPr>
          <a:xfrm>
            <a:off x="1371600" y="1524000"/>
            <a:ext cx="6400800" cy="4114800"/>
          </a:xfrm>
        </p:spPr>
        <p:txBody>
          <a:bodyPr/>
          <a:lstStyle/>
          <a:p>
            <a:endParaRPr lang="en-US" dirty="0"/>
          </a:p>
        </p:txBody>
      </p:sp>
      <p:graphicFrame>
        <p:nvGraphicFramePr>
          <p:cNvPr id="1026" name="Object 2"/>
          <p:cNvGraphicFramePr>
            <a:graphicFrameLocks noChangeAspect="1"/>
          </p:cNvGraphicFramePr>
          <p:nvPr>
            <p:extLst>
              <p:ext uri="{D42A27DB-BD31-4B8C-83A1-F6EECF244321}">
                <p14:modId xmlns:p14="http://schemas.microsoft.com/office/powerpoint/2010/main" val="2718798500"/>
              </p:ext>
            </p:extLst>
          </p:nvPr>
        </p:nvGraphicFramePr>
        <p:xfrm>
          <a:off x="228600" y="1524000"/>
          <a:ext cx="8915400" cy="4572000"/>
        </p:xfrm>
        <a:graphic>
          <a:graphicData uri="http://schemas.openxmlformats.org/presentationml/2006/ole">
            <mc:AlternateContent xmlns:mc="http://schemas.openxmlformats.org/markup-compatibility/2006">
              <mc:Choice xmlns:v="urn:schemas-microsoft-com:vml" Requires="v">
                <p:oleObj spid="_x0000_s1068" name="Presentation" r:id="rId4" imgW="2717461" imgH="2039079" progId="PowerPoint.Show.12">
                  <p:embed/>
                </p:oleObj>
              </mc:Choice>
              <mc:Fallback>
                <p:oleObj name="Presentation" r:id="rId4" imgW="2717461" imgH="2039079" progId="PowerPoint.Show.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915400" cy="4572000"/>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858_robinblock.jpg"/>
          <p:cNvPicPr>
            <a:picLocks noChangeAspect="1"/>
          </p:cNvPicPr>
          <p:nvPr/>
        </p:nvPicPr>
        <p:blipFill>
          <a:blip r:embed="rId2"/>
          <a:srcRect b="4929"/>
          <a:stretch>
            <a:fillRect/>
          </a:stretch>
        </p:blipFill>
        <p:spPr>
          <a:xfrm>
            <a:off x="228600" y="381000"/>
            <a:ext cx="8610600" cy="4953000"/>
          </a:xfrm>
          <a:prstGeom prst="rect">
            <a:avLst/>
          </a:prstGeom>
        </p:spPr>
      </p:pic>
      <p:sp>
        <p:nvSpPr>
          <p:cNvPr id="7" name="Title 6"/>
          <p:cNvSpPr>
            <a:spLocks noGrp="1"/>
          </p:cNvSpPr>
          <p:nvPr>
            <p:ph type="title"/>
          </p:nvPr>
        </p:nvSpPr>
        <p:spPr>
          <a:xfrm>
            <a:off x="457200" y="5943600"/>
            <a:ext cx="8229600" cy="914400"/>
          </a:xfrm>
        </p:spPr>
        <p:txBody>
          <a:bodyPr>
            <a:normAutofit/>
          </a:bodyPr>
          <a:lstStyle/>
          <a:p>
            <a:r>
              <a:rPr lang="bn-IN" dirty="0" smtClean="0">
                <a:solidFill>
                  <a:srgbClr val="002060"/>
                </a:solidFill>
              </a:rPr>
              <a:t>ঘটনা</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457200" y="304800"/>
            <a:ext cx="8229600" cy="3695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5" name="Title 1"/>
          <p:cNvSpPr>
            <a:spLocks noGrp="1"/>
          </p:cNvSpPr>
          <p:nvPr/>
        </p:nvSpPr>
        <p:spPr>
          <a:xfrm>
            <a:off x="457200" y="533400"/>
            <a:ext cx="8229600" cy="346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graphicFrame>
        <p:nvGraphicFramePr>
          <p:cNvPr id="6" name="Diagram 5"/>
          <p:cNvGraphicFramePr/>
          <p:nvPr/>
        </p:nvGraphicFramePr>
        <p:xfrm>
          <a:off x="152400" y="533400"/>
          <a:ext cx="8763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762000" y="457200"/>
          <a:ext cx="7696200" cy="500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 11"/>
          <p:cNvGraphicFramePr/>
          <p:nvPr>
            <p:extLst>
              <p:ext uri="{D42A27DB-BD31-4B8C-83A1-F6EECF244321}">
                <p14:modId xmlns:p14="http://schemas.microsoft.com/office/powerpoint/2010/main" val="1631421169"/>
              </p:ext>
            </p:extLst>
          </p:nvPr>
        </p:nvGraphicFramePr>
        <p:xfrm>
          <a:off x="1676400" y="1549400"/>
          <a:ext cx="6096000"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mc:AlternateContent xmlns:mc="http://schemas.openxmlformats.org/markup-compatibility/2006" xmlns:p14="http://schemas.microsoft.com/office/powerpoint/2010/main">
    <mc:Choice Requires="p14">
      <p:transition spd="slow" p14:dur="3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6324600"/>
          </a:xfrm>
        </p:spPr>
        <p:txBody>
          <a:bodyPr>
            <a:normAutofit fontScale="90000"/>
          </a:bodyPr>
          <a:lstStyle/>
          <a:p>
            <a:r>
              <a:rPr lang="bn-IN" dirty="0" smtClean="0">
                <a:solidFill>
                  <a:schemeClr val="accent1">
                    <a:lumMod val="75000"/>
                  </a:schemeClr>
                </a:solidFill>
                <a:latin typeface="Kalpurush" pitchFamily="2" charset="0"/>
                <a:cs typeface="Kalpurush" pitchFamily="2" charset="0"/>
              </a:rPr>
              <a:t/>
            </a:r>
            <a:br>
              <a:rPr lang="bn-IN" dirty="0" smtClean="0">
                <a:solidFill>
                  <a:schemeClr val="accent1">
                    <a:lumMod val="75000"/>
                  </a:schemeClr>
                </a:solidFill>
                <a:latin typeface="Kalpurush" pitchFamily="2" charset="0"/>
                <a:cs typeface="Kalpurush" pitchFamily="2" charset="0"/>
              </a:rPr>
            </a:br>
            <a:r>
              <a:rPr lang="bn-IN" sz="6700" b="1" u="sng" dirty="0" smtClean="0">
                <a:solidFill>
                  <a:srgbClr val="00B050"/>
                </a:solidFill>
                <a:latin typeface="Kalpurush" pitchFamily="2" charset="0"/>
                <a:cs typeface="Kalpurush" pitchFamily="2" charset="0"/>
              </a:rPr>
              <a:t>দলগত কাজ</a:t>
            </a:r>
            <a:br>
              <a:rPr lang="bn-IN" sz="6700" b="1" u="sng" dirty="0" smtClean="0">
                <a:solidFill>
                  <a:srgbClr val="00B050"/>
                </a:solidFill>
                <a:latin typeface="Kalpurush" pitchFamily="2" charset="0"/>
                <a:cs typeface="Kalpurush" pitchFamily="2" charset="0"/>
              </a:rPr>
            </a:br>
            <a:r>
              <a:rPr lang="bn-IN" sz="3600" dirty="0" smtClean="0">
                <a:latin typeface="Kalpurush" pitchFamily="2" charset="0"/>
                <a:cs typeface="Kalpurush" pitchFamily="2" charset="0"/>
              </a:rPr>
              <a:t>১</a:t>
            </a:r>
            <a:r>
              <a:rPr lang="bn-IN" sz="3600" dirty="0" smtClean="0">
                <a:solidFill>
                  <a:schemeClr val="accent1">
                    <a:lumMod val="75000"/>
                  </a:schemeClr>
                </a:solidFill>
                <a:latin typeface="Kalpurush" pitchFamily="2" charset="0"/>
                <a:cs typeface="Kalpurush" pitchFamily="2" charset="0"/>
              </a:rPr>
              <a:t>।লেনদেন নয় এমন ঘটনাগুলো চিহ্নিত করো</a:t>
            </a:r>
            <a:br>
              <a:rPr lang="bn-IN" sz="3600" dirty="0" smtClean="0">
                <a:solidFill>
                  <a:schemeClr val="accent1">
                    <a:lumMod val="75000"/>
                  </a:schemeClr>
                </a:solidFill>
                <a:latin typeface="Kalpurush" pitchFamily="2" charset="0"/>
                <a:cs typeface="Kalpurush" pitchFamily="2" charset="0"/>
              </a:rPr>
            </a:br>
            <a:r>
              <a:rPr lang="bn-IN" sz="3600" dirty="0" smtClean="0">
                <a:solidFill>
                  <a:schemeClr val="accent1">
                    <a:lumMod val="75000"/>
                  </a:schemeClr>
                </a:solidFill>
                <a:latin typeface="Kalpurush" pitchFamily="2" charset="0"/>
                <a:cs typeface="Kalpurush" pitchFamily="2" charset="0"/>
              </a:rPr>
              <a:t>(ক)আসবাবপত্র ক্রয় ৭০০০টাকা</a:t>
            </a:r>
            <a:r>
              <a:rPr lang="bn-IN" sz="3600" dirty="0" smtClean="0">
                <a:latin typeface="Kalpurush" pitchFamily="2" charset="0"/>
                <a:cs typeface="Kalpurush" pitchFamily="2" charset="0"/>
              </a:rPr>
              <a:t/>
            </a:r>
            <a:br>
              <a:rPr lang="bn-IN" sz="3600" dirty="0" smtClean="0">
                <a:latin typeface="Kalpurush" pitchFamily="2" charset="0"/>
                <a:cs typeface="Kalpurush" pitchFamily="2" charset="0"/>
              </a:rPr>
            </a:br>
            <a:r>
              <a:rPr lang="bn-IN" sz="3600" dirty="0" smtClean="0">
                <a:latin typeface="Kalpurush" pitchFamily="2" charset="0"/>
                <a:cs typeface="Kalpurush" pitchFamily="2" charset="0"/>
              </a:rPr>
              <a:t>(</a:t>
            </a:r>
            <a:r>
              <a:rPr lang="bn-IN" sz="3600" dirty="0" smtClean="0">
                <a:solidFill>
                  <a:schemeClr val="accent6">
                    <a:lumMod val="75000"/>
                  </a:schemeClr>
                </a:solidFill>
                <a:latin typeface="Kalpurush" pitchFamily="2" charset="0"/>
                <a:cs typeface="Kalpurush" pitchFamily="2" charset="0"/>
              </a:rPr>
              <a:t>খ)বেতন প্রদান করতে হবে ৩০০০ টাকা</a:t>
            </a:r>
            <a:r>
              <a:rPr lang="bn-IN" sz="3600" dirty="0" smtClean="0">
                <a:latin typeface="Kalpurush" pitchFamily="2" charset="0"/>
                <a:cs typeface="Kalpurush" pitchFamily="2" charset="0"/>
              </a:rPr>
              <a:t/>
            </a:r>
            <a:br>
              <a:rPr lang="bn-IN" sz="3600" dirty="0" smtClean="0">
                <a:latin typeface="Kalpurush" pitchFamily="2" charset="0"/>
                <a:cs typeface="Kalpurush" pitchFamily="2" charset="0"/>
              </a:rPr>
            </a:br>
            <a:r>
              <a:rPr lang="bn-IN" sz="3600" dirty="0" smtClean="0">
                <a:latin typeface="Kalpurush" pitchFamily="2" charset="0"/>
                <a:cs typeface="Kalpurush" pitchFamily="2" charset="0"/>
              </a:rPr>
              <a:t>(গ)একজন ম্যানেজার নিয়োগ করা হল।</a:t>
            </a:r>
            <a:br>
              <a:rPr lang="bn-IN" sz="3600" dirty="0" smtClean="0">
                <a:latin typeface="Kalpurush" pitchFamily="2" charset="0"/>
                <a:cs typeface="Kalpurush" pitchFamily="2" charset="0"/>
              </a:rPr>
            </a:br>
            <a:r>
              <a:rPr lang="bn-IN" sz="3600" dirty="0" smtClean="0">
                <a:solidFill>
                  <a:schemeClr val="accent1">
                    <a:lumMod val="75000"/>
                  </a:schemeClr>
                </a:solidFill>
                <a:latin typeface="Kalpurush" pitchFamily="2" charset="0"/>
                <a:cs typeface="Kalpurush" pitchFamily="2" charset="0"/>
              </a:rPr>
              <a:t>(ঘ)ভাড়া দেয়া হল ৪০০০ টাকা।</a:t>
            </a:r>
            <a:r>
              <a:rPr lang="bn-IN" sz="3600" dirty="0" smtClean="0">
                <a:latin typeface="Kalpurush" pitchFamily="2" charset="0"/>
                <a:cs typeface="Kalpurush" pitchFamily="2" charset="0"/>
              </a:rPr>
              <a:t/>
            </a:r>
            <a:br>
              <a:rPr lang="bn-IN" sz="3600" dirty="0" smtClean="0">
                <a:latin typeface="Kalpurush" pitchFamily="2" charset="0"/>
                <a:cs typeface="Kalpurush" pitchFamily="2" charset="0"/>
              </a:rPr>
            </a:br>
            <a:r>
              <a:rPr lang="bn-IN" sz="3600" dirty="0" smtClean="0">
                <a:latin typeface="Kalpurush" pitchFamily="2" charset="0"/>
                <a:cs typeface="Kalpurush" pitchFamily="2" charset="0"/>
              </a:rPr>
              <a:t>২।যে যে ঘটনা লেনদেন সেগুলো চিহ্নিত করো।</a:t>
            </a:r>
            <a:br>
              <a:rPr lang="bn-IN" sz="3600" dirty="0" smtClean="0">
                <a:latin typeface="Kalpurush" pitchFamily="2" charset="0"/>
                <a:cs typeface="Kalpurush" pitchFamily="2" charset="0"/>
              </a:rPr>
            </a:br>
            <a:r>
              <a:rPr lang="bn-IN" sz="3600" dirty="0" smtClean="0">
                <a:latin typeface="Kalpurush" pitchFamily="2" charset="0"/>
                <a:cs typeface="Kalpurush" pitchFamily="2" charset="0"/>
              </a:rPr>
              <a:t>(</a:t>
            </a:r>
            <a:r>
              <a:rPr lang="bn-IN" sz="3600" dirty="0" smtClean="0">
                <a:solidFill>
                  <a:schemeClr val="accent2"/>
                </a:solidFill>
                <a:latin typeface="Kalpurush" pitchFamily="2" charset="0"/>
                <a:cs typeface="Kalpurush" pitchFamily="2" charset="0"/>
              </a:rPr>
              <a:t>ক)ধারে পণ্য বিক্রয় ৫০০০ টাকা</a:t>
            </a:r>
            <a:r>
              <a:rPr lang="bn-IN" sz="3600" dirty="0" smtClean="0">
                <a:latin typeface="Kalpurush" pitchFamily="2" charset="0"/>
                <a:cs typeface="Kalpurush" pitchFamily="2" charset="0"/>
              </a:rPr>
              <a:t>।</a:t>
            </a:r>
            <a:br>
              <a:rPr lang="bn-IN" sz="3600" dirty="0" smtClean="0">
                <a:latin typeface="Kalpurush" pitchFamily="2" charset="0"/>
                <a:cs typeface="Kalpurush" pitchFamily="2" charset="0"/>
              </a:rPr>
            </a:br>
            <a:r>
              <a:rPr lang="bn-IN" sz="3600" dirty="0" smtClean="0">
                <a:latin typeface="Kalpurush" pitchFamily="2" charset="0"/>
                <a:cs typeface="Kalpurush" pitchFamily="2" charset="0"/>
              </a:rPr>
              <a:t> (খ) পণ্য বিক্রয়ের আদেশ পাওয়া গেল </a:t>
            </a:r>
            <a:r>
              <a:rPr lang="bn-IN" sz="3600" dirty="0" smtClean="0">
                <a:solidFill>
                  <a:schemeClr val="accent1">
                    <a:lumMod val="75000"/>
                  </a:schemeClr>
                </a:solidFill>
                <a:latin typeface="Kalpurush" pitchFamily="2" charset="0"/>
                <a:cs typeface="Kalpurush" pitchFamily="2" charset="0"/>
              </a:rPr>
              <a:t>১৫০০ টাকা।</a:t>
            </a:r>
            <a:br>
              <a:rPr lang="bn-IN" sz="3600" dirty="0" smtClean="0">
                <a:solidFill>
                  <a:schemeClr val="accent1">
                    <a:lumMod val="75000"/>
                  </a:schemeClr>
                </a:solidFill>
                <a:latin typeface="Kalpurush" pitchFamily="2" charset="0"/>
                <a:cs typeface="Kalpurush" pitchFamily="2" charset="0"/>
              </a:rPr>
            </a:br>
            <a:r>
              <a:rPr lang="bn-IN" sz="3600" dirty="0" smtClean="0">
                <a:solidFill>
                  <a:schemeClr val="accent1">
                    <a:lumMod val="75000"/>
                  </a:schemeClr>
                </a:solidFill>
                <a:latin typeface="Kalpurush" pitchFamily="2" charset="0"/>
                <a:cs typeface="Kalpurush" pitchFamily="2" charset="0"/>
              </a:rPr>
              <a:t>(গ)যন্ত্রপাতির আবচয় ১০০০ টা</a:t>
            </a:r>
            <a:r>
              <a:rPr lang="bn-IN" sz="3600" dirty="0" smtClean="0">
                <a:latin typeface="Kalpurush" pitchFamily="2" charset="0"/>
                <a:cs typeface="Kalpurush" pitchFamily="2" charset="0"/>
              </a:rPr>
              <a:t>কা।</a:t>
            </a:r>
            <a:endParaRPr lang="en-US" sz="3600" dirty="0">
              <a:latin typeface="Kalpurush" pitchFamily="2" charset="0"/>
              <a:cs typeface="Kalpurush"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229600" cy="4953000"/>
          </a:xfrm>
        </p:spPr>
        <p:txBody>
          <a:bodyPr>
            <a:normAutofit/>
          </a:bodyPr>
          <a:lstStyle/>
          <a:p>
            <a:r>
              <a:rPr lang="bn-IN" sz="6000" b="1" u="sng" dirty="0" smtClean="0">
                <a:solidFill>
                  <a:schemeClr val="accent2"/>
                </a:solidFill>
                <a:latin typeface="NikoshBAN" panose="02000000000000000000" pitchFamily="2" charset="0"/>
                <a:cs typeface="NikoshBAN" panose="02000000000000000000" pitchFamily="2" charset="0"/>
              </a:rPr>
              <a:t>একক কাজঃ</a:t>
            </a:r>
            <a:r>
              <a:rPr lang="en-US" sz="6000" b="1" u="sng" dirty="0" smtClean="0">
                <a:solidFill>
                  <a:schemeClr val="accent2"/>
                </a:solidFill>
                <a:latin typeface="NikoshBAN" panose="02000000000000000000" pitchFamily="2" charset="0"/>
                <a:cs typeface="NikoshBAN" panose="02000000000000000000" pitchFamily="2" charset="0"/>
              </a:rPr>
              <a:t/>
            </a:r>
            <a:br>
              <a:rPr lang="en-US" sz="6000" b="1" u="sng" dirty="0" smtClean="0">
                <a:solidFill>
                  <a:schemeClr val="accent2"/>
                </a:solidFill>
                <a:latin typeface="NikoshBAN" panose="02000000000000000000" pitchFamily="2" charset="0"/>
                <a:cs typeface="NikoshBAN" panose="02000000000000000000" pitchFamily="2" charset="0"/>
              </a:rPr>
            </a:br>
            <a:r>
              <a:rPr lang="bn-IN" dirty="0" smtClean="0">
                <a:solidFill>
                  <a:schemeClr val="accent2"/>
                </a:solidFill>
                <a:latin typeface="NikoshBAN" panose="02000000000000000000" pitchFamily="2" charset="0"/>
                <a:cs typeface="NikoshBAN" panose="02000000000000000000" pitchFamily="2" charset="0"/>
              </a:rPr>
              <a:t>লেনদেনের</a:t>
            </a:r>
            <a:r>
              <a:rPr lang="bn-IN" dirty="0" smtClean="0">
                <a:solidFill>
                  <a:schemeClr val="accent2"/>
                </a:solidFill>
              </a:rPr>
              <a:t> </a:t>
            </a:r>
            <a:r>
              <a:rPr lang="bn-IN" dirty="0" smtClean="0">
                <a:solidFill>
                  <a:schemeClr val="accent2"/>
                </a:solidFill>
                <a:latin typeface="Kalpurush" pitchFamily="2" charset="0"/>
                <a:cs typeface="Kalpurush" pitchFamily="2" charset="0"/>
              </a:rPr>
              <a:t>দ্বৈত স্বত্তার কত পক্ষ জড়িত?</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7029888"/>
              </p:ext>
            </p:extLst>
          </p:nvPr>
        </p:nvGraphicFramePr>
        <p:xfrm>
          <a:off x="304800" y="152400"/>
          <a:ext cx="8839200" cy="6477000"/>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0"/>
                    </a:ext>
                  </a:extLst>
                </a:gridCol>
              </a:tblGrid>
              <a:tr h="6477000">
                <a:tc>
                  <a:txBody>
                    <a:bodyPr/>
                    <a:lstStyle/>
                    <a:p>
                      <a:pPr algn="ctr"/>
                      <a:r>
                        <a:rPr lang="bn-IN" sz="6000" b="1" u="sng" dirty="0" smtClean="0">
                          <a:latin typeface="NikoshBAN" panose="02000000000000000000" pitchFamily="2" charset="0"/>
                          <a:cs typeface="NikoshBAN" panose="02000000000000000000" pitchFamily="2" charset="0"/>
                        </a:rPr>
                        <a:t>মূল্যায়নঃ</a:t>
                      </a:r>
                      <a:endParaRPr lang="en-US" sz="6000" b="1" u="sng" dirty="0" smtClean="0">
                        <a:latin typeface="NikoshBAN" panose="02000000000000000000" pitchFamily="2" charset="0"/>
                        <a:cs typeface="NikoshBAN" panose="02000000000000000000" pitchFamily="2" charset="0"/>
                      </a:endParaRPr>
                    </a:p>
                    <a:p>
                      <a:pPr algn="ctr"/>
                      <a:endParaRPr lang="bn-IN" sz="4400" b="1" u="sng" dirty="0" smtClean="0">
                        <a:latin typeface="NikoshBAN" panose="02000000000000000000" pitchFamily="2" charset="0"/>
                        <a:cs typeface="NikoshBAN" panose="02000000000000000000" pitchFamily="2" charset="0"/>
                      </a:endParaRPr>
                    </a:p>
                    <a:p>
                      <a:pPr algn="l"/>
                      <a:r>
                        <a:rPr lang="bn-IN" sz="4400" dirty="0" smtClean="0">
                          <a:latin typeface="NikoshBAN" panose="02000000000000000000" pitchFamily="2" charset="0"/>
                          <a:cs typeface="NikoshBAN" panose="02000000000000000000" pitchFamily="2" charset="0"/>
                        </a:rPr>
                        <a:t>১</a:t>
                      </a:r>
                      <a:r>
                        <a:rPr lang="en-US"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লেনদেনের</a:t>
                      </a:r>
                      <a:r>
                        <a:rPr lang="bn-IN" sz="4400" baseline="0" dirty="0" smtClean="0">
                          <a:latin typeface="NikoshBAN" panose="02000000000000000000" pitchFamily="2" charset="0"/>
                          <a:cs typeface="NikoshBAN" panose="02000000000000000000" pitchFamily="2" charset="0"/>
                        </a:rPr>
                        <a:t> আভিধানিক অর্থ কী</a:t>
                      </a:r>
                    </a:p>
                    <a:p>
                      <a:pPr algn="l"/>
                      <a:r>
                        <a:rPr lang="bn-IN" sz="4400" baseline="0" dirty="0" smtClean="0">
                          <a:latin typeface="NikoshBAN" panose="02000000000000000000" pitchFamily="2" charset="0"/>
                          <a:cs typeface="NikoshBAN" panose="02000000000000000000" pitchFamily="2" charset="0"/>
                        </a:rPr>
                        <a:t>২</a:t>
                      </a:r>
                      <a:r>
                        <a:rPr lang="en-US" sz="4400" baseline="0" dirty="0" smtClean="0">
                          <a:latin typeface="NikoshBAN" panose="02000000000000000000" pitchFamily="2" charset="0"/>
                          <a:cs typeface="NikoshBAN" panose="02000000000000000000" pitchFamily="2" charset="0"/>
                        </a:rPr>
                        <a:t>.</a:t>
                      </a:r>
                      <a:r>
                        <a:rPr lang="bn-IN" sz="4400" baseline="0" dirty="0" smtClean="0">
                          <a:latin typeface="NikoshBAN" panose="02000000000000000000" pitchFamily="2" charset="0"/>
                          <a:cs typeface="NikoshBAN" panose="02000000000000000000" pitchFamily="2" charset="0"/>
                        </a:rPr>
                        <a:t>লেন্দেন বলতে কি বুঝায়?</a:t>
                      </a:r>
                    </a:p>
                    <a:p>
                      <a:pPr algn="l"/>
                      <a:r>
                        <a:rPr lang="bn-IN" sz="4400" baseline="0" dirty="0" smtClean="0">
                          <a:latin typeface="NikoshBAN" panose="02000000000000000000" pitchFamily="2" charset="0"/>
                          <a:cs typeface="NikoshBAN" panose="02000000000000000000" pitchFamily="2" charset="0"/>
                        </a:rPr>
                        <a:t>৩</a:t>
                      </a:r>
                      <a:r>
                        <a:rPr lang="en-US" sz="4400" baseline="0" dirty="0" smtClean="0">
                          <a:latin typeface="NikoshBAN" panose="02000000000000000000" pitchFamily="2" charset="0"/>
                          <a:cs typeface="NikoshBAN" panose="02000000000000000000" pitchFamily="2" charset="0"/>
                        </a:rPr>
                        <a:t>.</a:t>
                      </a:r>
                      <a:r>
                        <a:rPr lang="bn-IN" sz="4400" baseline="0" dirty="0" smtClean="0">
                          <a:latin typeface="NikoshBAN" panose="02000000000000000000" pitchFamily="2" charset="0"/>
                          <a:cs typeface="NikoshBAN" panose="02000000000000000000" pitchFamily="2" charset="0"/>
                        </a:rPr>
                        <a:t>সকল ঘটনাই কী লেনদেন?</a:t>
                      </a:r>
                    </a:p>
                    <a:p>
                      <a:pPr algn="l"/>
                      <a:r>
                        <a:rPr lang="bn-IN" sz="4400" baseline="0" dirty="0" smtClean="0">
                          <a:latin typeface="NikoshBAN" panose="02000000000000000000" pitchFamily="2" charset="0"/>
                          <a:cs typeface="NikoshBAN" panose="02000000000000000000" pitchFamily="2" charset="0"/>
                        </a:rPr>
                        <a:t>৪</a:t>
                      </a:r>
                      <a:r>
                        <a:rPr lang="en-US" sz="4400" baseline="0" dirty="0" smtClean="0">
                          <a:latin typeface="NikoshBAN" panose="02000000000000000000" pitchFamily="2" charset="0"/>
                          <a:cs typeface="NikoshBAN" panose="02000000000000000000" pitchFamily="2" charset="0"/>
                        </a:rPr>
                        <a:t>.</a:t>
                      </a:r>
                      <a:r>
                        <a:rPr lang="bn-IN" sz="4400" baseline="0" dirty="0" smtClean="0">
                          <a:latin typeface="NikoshBAN" panose="02000000000000000000" pitchFamily="2" charset="0"/>
                          <a:cs typeface="NikoshBAN" panose="02000000000000000000" pitchFamily="2" charset="0"/>
                        </a:rPr>
                        <a:t>ঘটনা ও লেনদেন এর </a:t>
                      </a:r>
                      <a:r>
                        <a:rPr lang="bn-IN" sz="4400" dirty="0" smtClean="0">
                          <a:latin typeface="NikoshBAN" panose="02000000000000000000" pitchFamily="2" charset="0"/>
                          <a:cs typeface="NikoshBAN" panose="02000000000000000000" pitchFamily="2" charset="0"/>
                        </a:rPr>
                        <a:t>প্রধান</a:t>
                      </a:r>
                      <a:r>
                        <a:rPr lang="bn-IN" sz="4400" baseline="0" dirty="0" smtClean="0">
                          <a:latin typeface="NikoshBAN" panose="02000000000000000000" pitchFamily="2" charset="0"/>
                          <a:cs typeface="NikoshBAN" panose="02000000000000000000" pitchFamily="2" charset="0"/>
                        </a:rPr>
                        <a:t> পার্থক্য বল।</a:t>
                      </a:r>
                      <a:endParaRPr lang="en-US" sz="4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382000" cy="4038600"/>
          </a:xfrm>
        </p:spPr>
        <p:txBody>
          <a:bodyPr>
            <a:normAutofit/>
          </a:bodyPr>
          <a:lstStyle/>
          <a:p>
            <a:r>
              <a:rPr lang="bn-IN" b="1" u="sng" dirty="0" smtClean="0">
                <a:solidFill>
                  <a:srgbClr val="00B050"/>
                </a:solidFill>
                <a:latin typeface="Kalpurush" pitchFamily="2" charset="0"/>
                <a:cs typeface="Kalpurush" pitchFamily="2" charset="0"/>
              </a:rPr>
              <a:t>বাড়ির কাজঃ </a:t>
            </a:r>
            <a:r>
              <a:rPr lang="en-US" dirty="0" smtClean="0">
                <a:solidFill>
                  <a:srgbClr val="FF0000"/>
                </a:solidFill>
                <a:latin typeface="Kalpurush" pitchFamily="2" charset="0"/>
                <a:cs typeface="Kalpurush" pitchFamily="2" charset="0"/>
              </a:rPr>
              <a:t/>
            </a:r>
            <a:br>
              <a:rPr lang="en-US" dirty="0" smtClean="0">
                <a:solidFill>
                  <a:srgbClr val="FF0000"/>
                </a:solidFill>
                <a:latin typeface="Kalpurush" pitchFamily="2" charset="0"/>
                <a:cs typeface="Kalpurush" pitchFamily="2" charset="0"/>
              </a:rPr>
            </a:br>
            <a:r>
              <a:rPr lang="bn-IN" dirty="0" smtClean="0">
                <a:solidFill>
                  <a:srgbClr val="FF0000"/>
                </a:solidFill>
                <a:latin typeface="Kalpurush" pitchFamily="2" charset="0"/>
                <a:cs typeface="Kalpurush" pitchFamily="2" charset="0"/>
              </a:rPr>
              <a:t>প্রত্যেক লেনদেন ঘটনা তবে প্রত্যেক ঘটনা লেনদেন নয় এমন দুইটি ঘটনা ও তিনটি লেনদেন লিখে আনবে।</a:t>
            </a:r>
            <a:endParaRPr lang="en-US" dirty="0">
              <a:solidFill>
                <a:srgbClr val="FF0000"/>
              </a:solidFill>
              <a:latin typeface="Kalpurush" pitchFamily="2" charset="0"/>
              <a:cs typeface="Kalpurush"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257800" cy="2971800"/>
          </a:xfrm>
        </p:spPr>
        <p:txBody>
          <a:bodyPr>
            <a:normAutofit/>
          </a:bodyPr>
          <a:lstStyle/>
          <a:p>
            <a:r>
              <a:rPr lang="bn-IN" sz="8000" b="1" dirty="0" smtClean="0">
                <a:solidFill>
                  <a:srgbClr val="002060"/>
                </a:solidFill>
                <a:latin typeface="NikoshBAN" panose="02000000000000000000" pitchFamily="2" charset="0"/>
                <a:cs typeface="NikoshBAN" panose="02000000000000000000" pitchFamily="2" charset="0"/>
              </a:rPr>
              <a:t>ধন্যবাদ</a:t>
            </a:r>
            <a:endParaRPr lang="en-US" sz="8000" b="1" dirty="0">
              <a:solidFill>
                <a:srgbClr val="002060"/>
              </a:solidFill>
              <a:latin typeface="NikoshBAN" panose="02000000000000000000" pitchFamily="2" charset="0"/>
              <a:cs typeface="NikoshBAN" panose="02000000000000000000" pitchFamily="2" charset="0"/>
            </a:endParaRPr>
          </a:p>
        </p:txBody>
      </p:sp>
      <p:pic>
        <p:nvPicPr>
          <p:cNvPr id="15362" name="Picture 2" descr="C:\Users\USER\Downloads\BF220-11KM.jpg"/>
          <p:cNvPicPr>
            <a:picLocks noChangeAspect="1" noChangeArrowheads="1"/>
          </p:cNvPicPr>
          <p:nvPr/>
        </p:nvPicPr>
        <p:blipFill>
          <a:blip r:embed="rId2"/>
          <a:srcRect/>
          <a:stretch>
            <a:fillRect/>
          </a:stretch>
        </p:blipFill>
        <p:spPr bwMode="auto">
          <a:xfrm>
            <a:off x="2667000" y="2209800"/>
            <a:ext cx="3124200" cy="254317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heel(1)">
                                      <p:cBhvr>
                                        <p:cTn id="10"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01"/>
            <a:ext cx="9144000" cy="2209800"/>
          </a:xfrm>
          <a:blipFill>
            <a:blip r:embed="rId2"/>
            <a:tile tx="0" ty="0" sx="100000" sy="100000" flip="none" algn="tl"/>
          </a:blipFill>
        </p:spPr>
        <p:txBody>
          <a:bodyPr>
            <a:noAutofit/>
          </a:bodyPr>
          <a:lstStyle/>
          <a:p>
            <a:r>
              <a:rPr lang="bn-IN" sz="5400" b="1" u="sng" dirty="0" smtClean="0">
                <a:latin typeface="Kalpurush" pitchFamily="2" charset="0"/>
                <a:cs typeface="Kalpurush" pitchFamily="2" charset="0"/>
              </a:rPr>
              <a:t>শিক্ষক পরিচিতি</a:t>
            </a:r>
            <a:r>
              <a:rPr lang="bn-IN" sz="4800" dirty="0" smtClean="0">
                <a:latin typeface="Kalpurush" pitchFamily="2" charset="0"/>
                <a:cs typeface="Kalpurush" pitchFamily="2" charset="0"/>
              </a:rPr>
              <a:t/>
            </a:r>
            <a:br>
              <a:rPr lang="bn-IN" sz="4800" dirty="0" smtClean="0">
                <a:latin typeface="Kalpurush" pitchFamily="2" charset="0"/>
                <a:cs typeface="Kalpurush" pitchFamily="2" charset="0"/>
              </a:rPr>
            </a:br>
            <a:endParaRPr lang="en-US" sz="4800" dirty="0">
              <a:latin typeface="Kalpurush" pitchFamily="2" charset="0"/>
              <a:cs typeface="Kalpurush" pitchFamily="2" charset="0"/>
            </a:endParaRPr>
          </a:p>
        </p:txBody>
      </p:sp>
      <p:sp>
        <p:nvSpPr>
          <p:cNvPr id="3" name="Content Placeholder 2"/>
          <p:cNvSpPr>
            <a:spLocks noGrp="1"/>
          </p:cNvSpPr>
          <p:nvPr>
            <p:ph idx="1"/>
          </p:nvPr>
        </p:nvSpPr>
        <p:spPr>
          <a:xfrm>
            <a:off x="0" y="2209800"/>
            <a:ext cx="9144000" cy="4221163"/>
          </a:xfrm>
          <a:blipFill>
            <a:blip r:embed="rId2"/>
            <a:tile tx="0" ty="0" sx="100000" sy="100000" flip="none" algn="tl"/>
          </a:blipFill>
        </p:spPr>
        <p:txBody>
          <a:bodyPr>
            <a:noAutofit/>
          </a:bodyPr>
          <a:lstStyle/>
          <a:p>
            <a:pPr marL="0" indent="0">
              <a:buNone/>
            </a:pPr>
            <a:r>
              <a:rPr lang="en-US" sz="4000" dirty="0">
                <a:solidFill>
                  <a:prstClr val="black"/>
                </a:solidFill>
                <a:latin typeface="Calibri Light" panose="020F0302020204030204"/>
              </a:rPr>
              <a:t/>
            </a:r>
            <a:br>
              <a:rPr lang="en-US" sz="4000" dirty="0">
                <a:solidFill>
                  <a:prstClr val="black"/>
                </a:solidFill>
                <a:latin typeface="Calibri Light" panose="020F0302020204030204"/>
              </a:rPr>
            </a:br>
            <a:r>
              <a:rPr lang="en-US" sz="4400" b="1" i="1" dirty="0">
                <a:solidFill>
                  <a:srgbClr val="FF0000"/>
                </a:solidFill>
                <a:latin typeface="SutonnyMJ" pitchFamily="2" charset="0"/>
              </a:rPr>
              <a:t> </a:t>
            </a:r>
            <a:r>
              <a:rPr lang="en-US" sz="4400" b="1" i="1" dirty="0">
                <a:solidFill>
                  <a:srgbClr val="002060"/>
                </a:solidFill>
                <a:latin typeface="SutonnyMJ" pitchFamily="2" charset="0"/>
              </a:rPr>
              <a:t>‡</a:t>
            </a:r>
            <a:r>
              <a:rPr lang="en-US" sz="4400" b="1" i="1" dirty="0" err="1">
                <a:solidFill>
                  <a:srgbClr val="002060"/>
                </a:solidFill>
                <a:latin typeface="SutonnyMJ" pitchFamily="2" charset="0"/>
              </a:rPr>
              <a:t>gvt</a:t>
            </a:r>
            <a:r>
              <a:rPr lang="en-US" sz="4400" b="1" i="1" dirty="0">
                <a:solidFill>
                  <a:srgbClr val="002060"/>
                </a:solidFill>
                <a:latin typeface="SutonnyMJ" pitchFamily="2" charset="0"/>
              </a:rPr>
              <a:t> </a:t>
            </a:r>
            <a:r>
              <a:rPr lang="en-US" sz="4400" b="1" i="1" dirty="0" err="1">
                <a:solidFill>
                  <a:srgbClr val="002060"/>
                </a:solidFill>
                <a:latin typeface="SutonnyMJ" pitchFamily="2" charset="0"/>
              </a:rPr>
              <a:t>evei</a:t>
            </a:r>
            <a:r>
              <a:rPr lang="en-US" sz="4400" b="1" i="1" dirty="0">
                <a:solidFill>
                  <a:srgbClr val="002060"/>
                </a:solidFill>
                <a:latin typeface="SutonnyMJ" pitchFamily="2" charset="0"/>
              </a:rPr>
              <a:t> </a:t>
            </a:r>
            <a:r>
              <a:rPr lang="en-US" sz="4400" b="1" i="1" dirty="0" err="1">
                <a:solidFill>
                  <a:srgbClr val="002060"/>
                </a:solidFill>
                <a:latin typeface="SutonnyMJ" pitchFamily="2" charset="0"/>
              </a:rPr>
              <a:t>Avjx</a:t>
            </a:r>
            <a:r>
              <a:rPr lang="en-US" sz="4400" b="1" i="1" dirty="0">
                <a:solidFill>
                  <a:srgbClr val="002060"/>
                </a:solidFill>
                <a:latin typeface="Calibri Light" panose="020F0302020204030204"/>
              </a:rPr>
              <a:t> </a:t>
            </a:r>
            <a:r>
              <a:rPr lang="en-US" sz="4400" dirty="0">
                <a:solidFill>
                  <a:prstClr val="black"/>
                </a:solidFill>
                <a:latin typeface="Calibri Light" panose="020F0302020204030204"/>
              </a:rPr>
              <a:t/>
            </a:r>
            <a:br>
              <a:rPr lang="en-US" sz="4400" dirty="0">
                <a:solidFill>
                  <a:prstClr val="black"/>
                </a:solidFill>
                <a:latin typeface="Calibri Light" panose="020F0302020204030204"/>
              </a:rPr>
            </a:br>
            <a:r>
              <a:rPr lang="en-US" dirty="0" err="1">
                <a:solidFill>
                  <a:prstClr val="black"/>
                </a:solidFill>
                <a:latin typeface="SutonnyMJ" pitchFamily="2" charset="0"/>
              </a:rPr>
              <a:t>we.Kg</a:t>
            </a:r>
            <a:r>
              <a:rPr lang="en-US" dirty="0">
                <a:solidFill>
                  <a:prstClr val="black"/>
                </a:solidFill>
                <a:latin typeface="SutonnyMJ" pitchFamily="2" charset="0"/>
              </a:rPr>
              <a:t>(m¤§</a:t>
            </a:r>
            <a:r>
              <a:rPr lang="en-US" dirty="0" err="1">
                <a:solidFill>
                  <a:prstClr val="black"/>
                </a:solidFill>
                <a:latin typeface="SutonnyMJ" pitchFamily="2" charset="0"/>
              </a:rPr>
              <a:t>vb</a:t>
            </a:r>
            <a:r>
              <a:rPr lang="en-US" dirty="0">
                <a:solidFill>
                  <a:prstClr val="black"/>
                </a:solidFill>
                <a:latin typeface="SutonnyMJ" pitchFamily="2" charset="0"/>
              </a:rPr>
              <a:t>),</a:t>
            </a:r>
            <a:r>
              <a:rPr lang="en-US" dirty="0" err="1">
                <a:solidFill>
                  <a:prstClr val="black"/>
                </a:solidFill>
                <a:latin typeface="SutonnyMJ" pitchFamily="2" charset="0"/>
              </a:rPr>
              <a:t>Gg.Kg</a:t>
            </a:r>
            <a:r>
              <a:rPr lang="en-US" dirty="0">
                <a:solidFill>
                  <a:prstClr val="black"/>
                </a:solidFill>
                <a:latin typeface="SutonnyMJ" pitchFamily="2" charset="0"/>
              </a:rPr>
              <a:t>(</a:t>
            </a:r>
            <a:r>
              <a:rPr lang="en-US" dirty="0" err="1">
                <a:solidFill>
                  <a:prstClr val="black"/>
                </a:solidFill>
                <a:latin typeface="SutonnyMJ" pitchFamily="2" charset="0"/>
              </a:rPr>
              <a:t>wnmveweÁvb</a:t>
            </a:r>
            <a:r>
              <a:rPr lang="en-US" dirty="0">
                <a:solidFill>
                  <a:prstClr val="black"/>
                </a:solidFill>
                <a:latin typeface="SutonnyMJ" pitchFamily="2" charset="0"/>
              </a:rPr>
              <a:t>),we.GW(</a:t>
            </a:r>
            <a:r>
              <a:rPr lang="en-US" dirty="0" err="1">
                <a:solidFill>
                  <a:prstClr val="black"/>
                </a:solidFill>
                <a:latin typeface="SutonnyMJ" pitchFamily="2" charset="0"/>
              </a:rPr>
              <a:t>cÖ_g</a:t>
            </a:r>
            <a:r>
              <a:rPr lang="en-US" dirty="0">
                <a:solidFill>
                  <a:prstClr val="black"/>
                </a:solidFill>
                <a:latin typeface="SutonnyMJ" pitchFamily="2" charset="0"/>
              </a:rPr>
              <a:t> †</a:t>
            </a:r>
            <a:r>
              <a:rPr lang="en-US" dirty="0" err="1">
                <a:solidFill>
                  <a:prstClr val="black"/>
                </a:solidFill>
                <a:latin typeface="SutonnyMJ" pitchFamily="2" charset="0"/>
              </a:rPr>
              <a:t>kÖwY</a:t>
            </a:r>
            <a:r>
              <a:rPr lang="en-US" dirty="0" smtClean="0">
                <a:solidFill>
                  <a:prstClr val="black"/>
                </a:solidFill>
                <a:latin typeface="SutonnyMJ" pitchFamily="2" charset="0"/>
              </a:rPr>
              <a:t>)</a:t>
            </a:r>
          </a:p>
          <a:p>
            <a:pPr marL="0" indent="0">
              <a:buNone/>
            </a:pPr>
            <a:endParaRPr lang="en-US" dirty="0" smtClean="0">
              <a:solidFill>
                <a:prstClr val="black"/>
              </a:solidFill>
              <a:latin typeface="SutonnyMJ"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8025"/>
            <a:ext cx="1981200" cy="1992573"/>
          </a:xfrm>
          <a:prstGeom prst="rect">
            <a:avLst/>
          </a:prstGeom>
        </p:spPr>
      </p:pic>
      <p:sp>
        <p:nvSpPr>
          <p:cNvPr id="6" name="TextBox 5"/>
          <p:cNvSpPr txBox="1"/>
          <p:nvPr/>
        </p:nvSpPr>
        <p:spPr>
          <a:xfrm>
            <a:off x="685800" y="4148792"/>
            <a:ext cx="5939200" cy="1569660"/>
          </a:xfrm>
          <a:prstGeom prst="rect">
            <a:avLst/>
          </a:prstGeom>
          <a:noFill/>
        </p:spPr>
        <p:txBody>
          <a:bodyPr wrap="square" rtlCol="0">
            <a:spAutoFit/>
          </a:bodyPr>
          <a:lstStyle/>
          <a:p>
            <a:pPr>
              <a:buNone/>
            </a:pPr>
            <a:r>
              <a:rPr lang="en-US" sz="3200" dirty="0" err="1" smtClean="0">
                <a:latin typeface="NikoshBAN" pitchFamily="2" charset="0"/>
                <a:cs typeface="NikoshBAN" pitchFamily="2" charset="0"/>
              </a:rPr>
              <a:t>দিঘুলীয়া</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শহীদ</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মিজানুর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রহমান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উচ্চ</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বিদ্যালয়</a:t>
            </a:r>
            <a:r>
              <a:rPr lang="bn-BD"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pPr>
              <a:buNone/>
            </a:pPr>
            <a:r>
              <a:rPr lang="en-US" sz="3200" dirty="0" err="1" smtClean="0">
                <a:latin typeface="NikoshBAN" pitchFamily="2" charset="0"/>
                <a:cs typeface="NikoshBAN" pitchFamily="2" charset="0"/>
              </a:rPr>
              <a:t>দিঘুলীয়া,টাংগাইল</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bn-BD" sz="3200" dirty="0">
              <a:latin typeface="NikoshBAN" pitchFamily="2" charset="0"/>
              <a:cs typeface="NikoshBAN" pitchFamily="2" charset="0"/>
            </a:endParaRPr>
          </a:p>
          <a:p>
            <a:pPr>
              <a:buNone/>
            </a:pPr>
            <a:r>
              <a:rPr lang="bn-BD" sz="3200" dirty="0">
                <a:latin typeface="NikoshBAN" pitchFamily="2" charset="0"/>
                <a:cs typeface="NikoshBAN" pitchFamily="2" charset="0"/>
              </a:rPr>
              <a:t>মোবাইলঃ ০১৭</a:t>
            </a:r>
            <a:r>
              <a:rPr lang="en-US" sz="3200" dirty="0" smtClean="0">
                <a:latin typeface="NikoshBAN" pitchFamily="2" charset="0"/>
                <a:cs typeface="NikoshBAN" pitchFamily="2" charset="0"/>
              </a:rPr>
              <a:t>১৯৯৯৩৬৩৬</a:t>
            </a:r>
            <a:endParaRPr lang="en-US" sz="32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1000" fill="hold"/>
                                        <p:tgtEl>
                                          <p:spTgt spid="3">
                                            <p:bg/>
                                          </p:spTgt>
                                        </p:tgtEl>
                                        <p:attrNameLst>
                                          <p:attrName>ppt_w</p:attrName>
                                        </p:attrNameLst>
                                      </p:cBhvr>
                                      <p:tavLst>
                                        <p:tav tm="0">
                                          <p:val>
                                            <p:fltVal val="0"/>
                                          </p:val>
                                        </p:tav>
                                        <p:tav tm="100000">
                                          <p:val>
                                            <p:strVal val="#ppt_w"/>
                                          </p:val>
                                        </p:tav>
                                      </p:tavLst>
                                    </p:anim>
                                    <p:anim calcmode="lin" valueType="num">
                                      <p:cBhvr>
                                        <p:cTn id="20" dur="1000" fill="hold"/>
                                        <p:tgtEl>
                                          <p:spTgt spid="3">
                                            <p:bg/>
                                          </p:spTgt>
                                        </p:tgtEl>
                                        <p:attrNameLst>
                                          <p:attrName>ppt_h</p:attrName>
                                        </p:attrNameLst>
                                      </p:cBhvr>
                                      <p:tavLst>
                                        <p:tav tm="0">
                                          <p:val>
                                            <p:fltVal val="0"/>
                                          </p:val>
                                        </p:tav>
                                        <p:tav tm="100000">
                                          <p:val>
                                            <p:strVal val="#ppt_h"/>
                                          </p:val>
                                        </p:tav>
                                      </p:tavLst>
                                    </p:anim>
                                    <p:anim calcmode="lin" valueType="num">
                                      <p:cBhvr>
                                        <p:cTn id="21" dur="1000" fill="hold"/>
                                        <p:tgtEl>
                                          <p:spTgt spid="3">
                                            <p:bg/>
                                          </p:spTgt>
                                        </p:tgtEl>
                                        <p:attrNameLst>
                                          <p:attrName>style.rotation</p:attrName>
                                        </p:attrNameLst>
                                      </p:cBhvr>
                                      <p:tavLst>
                                        <p:tav tm="0">
                                          <p:val>
                                            <p:fltVal val="90"/>
                                          </p:val>
                                        </p:tav>
                                        <p:tav tm="100000">
                                          <p:val>
                                            <p:fltVal val="0"/>
                                          </p:val>
                                        </p:tav>
                                      </p:tavLst>
                                    </p:anim>
                                    <p:animEffect transition="in" filter="fade">
                                      <p:cBhvr>
                                        <p:cTn id="22" dur="10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0" end="0"/>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4876800" cy="1143000"/>
          </a:xfrm>
        </p:spPr>
        <p:txBody>
          <a:bodyPr>
            <a:normAutofit/>
          </a:bodyPr>
          <a:lstStyle/>
          <a:p>
            <a:r>
              <a:rPr lang="en-US" sz="6000" dirty="0" err="1" smtClean="0">
                <a:solidFill>
                  <a:schemeClr val="accent2"/>
                </a:solidFill>
                <a:latin typeface="Kalpurush" pitchFamily="2" charset="0"/>
                <a:cs typeface="Kalpurush" pitchFamily="2" charset="0"/>
              </a:rPr>
              <a:t>পাঠ</a:t>
            </a:r>
            <a:r>
              <a:rPr lang="en-US" sz="5400" dirty="0" smtClean="0">
                <a:solidFill>
                  <a:schemeClr val="accent2"/>
                </a:solidFill>
                <a:latin typeface="Kalpurush" pitchFamily="2" charset="0"/>
                <a:cs typeface="Kalpurush" pitchFamily="2" charset="0"/>
              </a:rPr>
              <a:t> </a:t>
            </a:r>
            <a:r>
              <a:rPr lang="en-US" sz="5400" dirty="0" err="1" smtClean="0">
                <a:solidFill>
                  <a:schemeClr val="accent2"/>
                </a:solidFill>
                <a:latin typeface="Kalpurush" pitchFamily="2" charset="0"/>
                <a:cs typeface="Kalpurush" pitchFamily="2" charset="0"/>
              </a:rPr>
              <a:t>পরিচিতি</a:t>
            </a:r>
            <a:endParaRPr lang="en-US" sz="5400" dirty="0">
              <a:solidFill>
                <a:schemeClr val="accent2"/>
              </a:solidFill>
              <a:latin typeface="Kalpurush" pitchFamily="2" charset="0"/>
              <a:cs typeface="Kalpurush" pitchFamily="2" charset="0"/>
            </a:endParaRPr>
          </a:p>
        </p:txBody>
      </p:sp>
      <p:sp>
        <p:nvSpPr>
          <p:cNvPr id="3" name="Content Placeholder 2"/>
          <p:cNvSpPr>
            <a:spLocks noGrp="1"/>
          </p:cNvSpPr>
          <p:nvPr>
            <p:ph idx="1"/>
          </p:nvPr>
        </p:nvSpPr>
        <p:spPr/>
        <p:txBody>
          <a:bodyPr/>
          <a:lstStyle/>
          <a:p>
            <a:endParaRPr lang="bn-IN" dirty="0" smtClean="0"/>
          </a:p>
          <a:p>
            <a:pPr marL="0" indent="0">
              <a:buNone/>
            </a:pPr>
            <a:r>
              <a:rPr lang="en-US" dirty="0" smtClean="0">
                <a:solidFill>
                  <a:srgbClr val="002060"/>
                </a:solidFill>
              </a:rPr>
              <a:t>   </a:t>
            </a:r>
            <a:r>
              <a:rPr lang="bn-IN" dirty="0" smtClean="0">
                <a:solidFill>
                  <a:srgbClr val="002060"/>
                </a:solidFill>
              </a:rPr>
              <a:t>শ্রেণিঃনবম</a:t>
            </a:r>
          </a:p>
          <a:p>
            <a:pPr marL="0" indent="0">
              <a:buNone/>
            </a:pPr>
            <a:r>
              <a:rPr lang="en-US" dirty="0" smtClean="0">
                <a:solidFill>
                  <a:srgbClr val="002060"/>
                </a:solidFill>
              </a:rPr>
              <a:t>   </a:t>
            </a:r>
            <a:r>
              <a:rPr lang="bn-IN" dirty="0" smtClean="0">
                <a:solidFill>
                  <a:srgbClr val="002060"/>
                </a:solidFill>
              </a:rPr>
              <a:t>বিষয়ঃহিসাববিজ্ঞান</a:t>
            </a:r>
          </a:p>
          <a:p>
            <a:pPr marL="0" indent="0">
              <a:buNone/>
            </a:pPr>
            <a:r>
              <a:rPr lang="en-US" dirty="0" smtClean="0">
                <a:solidFill>
                  <a:srgbClr val="002060"/>
                </a:solidFill>
              </a:rPr>
              <a:t>   </a:t>
            </a:r>
            <a:r>
              <a:rPr lang="bn-IN" dirty="0" smtClean="0">
                <a:solidFill>
                  <a:srgbClr val="002060"/>
                </a:solidFill>
              </a:rPr>
              <a:t>সময়ঃ৪</a:t>
            </a:r>
            <a:r>
              <a:rPr lang="en-US" dirty="0" smtClean="0">
                <a:solidFill>
                  <a:srgbClr val="002060"/>
                </a:solidFill>
              </a:rPr>
              <a:t>০</a:t>
            </a:r>
            <a:r>
              <a:rPr lang="bn-IN" dirty="0" smtClean="0">
                <a:solidFill>
                  <a:srgbClr val="002060"/>
                </a:solidFill>
              </a:rPr>
              <a:t>মিনিট</a:t>
            </a:r>
            <a:endParaRPr lang="en-US" dirty="0">
              <a:solidFill>
                <a:srgbClr val="002060"/>
              </a:solidFill>
            </a:endParaRPr>
          </a:p>
          <a:p>
            <a:pPr marL="0" indent="0">
              <a:buNone/>
            </a:pPr>
            <a:r>
              <a:rPr lang="en-US" dirty="0" smtClean="0">
                <a:solidFill>
                  <a:srgbClr val="002060"/>
                </a:solidFill>
              </a:rPr>
              <a:t>   </a:t>
            </a:r>
            <a:r>
              <a:rPr lang="bn-IN" dirty="0" smtClean="0">
                <a:solidFill>
                  <a:srgbClr val="002060"/>
                </a:solidFill>
              </a:rPr>
              <a:t>তারিখঃ</a:t>
            </a:r>
            <a:r>
              <a:rPr lang="en-US" smtClean="0">
                <a:solidFill>
                  <a:srgbClr val="002060"/>
                </a:solidFill>
              </a:rPr>
              <a:t>০১</a:t>
            </a:r>
            <a:r>
              <a:rPr lang="bn-IN" smtClean="0">
                <a:solidFill>
                  <a:srgbClr val="002060"/>
                </a:solidFill>
              </a:rPr>
              <a:t>-০</a:t>
            </a:r>
            <a:r>
              <a:rPr lang="en-US" dirty="0" smtClean="0">
                <a:solidFill>
                  <a:srgbClr val="002060"/>
                </a:solidFill>
              </a:rPr>
              <a:t>৫</a:t>
            </a:r>
            <a:r>
              <a:rPr lang="bn-IN" dirty="0" smtClean="0">
                <a:solidFill>
                  <a:srgbClr val="002060"/>
                </a:solidFill>
              </a:rPr>
              <a:t>-২০</a:t>
            </a:r>
            <a:r>
              <a:rPr lang="en-US" dirty="0" smtClean="0">
                <a:solidFill>
                  <a:srgbClr val="002060"/>
                </a:solidFill>
              </a:rPr>
              <a:t>২০</a:t>
            </a:r>
            <a:endParaRPr lang="bn-IN" dirty="0" smtClean="0">
              <a:solidFill>
                <a:srgbClr val="002060"/>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g_image.9967d41f.jpg"/>
          <p:cNvPicPr>
            <a:picLocks noGrp="1" noChangeAspect="1"/>
          </p:cNvPicPr>
          <p:nvPr>
            <p:ph idx="1"/>
          </p:nvPr>
        </p:nvPicPr>
        <p:blipFill>
          <a:blip r:embed="rId2"/>
          <a:srcRect b="17778"/>
          <a:stretch>
            <a:fillRect/>
          </a:stretch>
        </p:blipFill>
        <p:spPr>
          <a:xfrm>
            <a:off x="533400" y="304800"/>
            <a:ext cx="8305800" cy="5994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S terminals may act like ATM booths.jpg"/>
          <p:cNvPicPr>
            <a:picLocks noGrp="1" noChangeAspect="1"/>
          </p:cNvPicPr>
          <p:nvPr>
            <p:ph idx="1"/>
          </p:nvPr>
        </p:nvPicPr>
        <p:blipFill>
          <a:blip r:embed="rId2"/>
          <a:stretch>
            <a:fillRect/>
          </a:stretch>
        </p:blipFill>
        <p:spPr>
          <a:xfrm>
            <a:off x="381000" y="381000"/>
            <a:ext cx="8534400"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change.jpg"/>
          <p:cNvPicPr>
            <a:picLocks noGrp="1" noChangeAspect="1"/>
          </p:cNvPicPr>
          <p:nvPr>
            <p:ph idx="1"/>
          </p:nvPr>
        </p:nvPicPr>
        <p:blipFill>
          <a:blip r:embed="rId2"/>
          <a:stretch>
            <a:fillRect/>
          </a:stretch>
        </p:blipFill>
        <p:spPr>
          <a:xfrm>
            <a:off x="2971800" y="0"/>
            <a:ext cx="2981325" cy="2857500"/>
          </a:xfrm>
          <a:prstGeom prst="rect">
            <a:avLst/>
          </a:prstGeom>
        </p:spPr>
      </p:pic>
      <p:pic>
        <p:nvPicPr>
          <p:cNvPr id="5" name="Picture 4" descr="Bartering-Facts.jpeg"/>
          <p:cNvPicPr>
            <a:picLocks noChangeAspect="1"/>
          </p:cNvPicPr>
          <p:nvPr/>
        </p:nvPicPr>
        <p:blipFill>
          <a:blip r:embed="rId3"/>
          <a:stretch>
            <a:fillRect/>
          </a:stretch>
        </p:blipFill>
        <p:spPr>
          <a:xfrm>
            <a:off x="0" y="2895600"/>
            <a:ext cx="91440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0.18889 L 0 1.11111E-6 " pathEditMode="relative" rAng="0" ptsTypes="AA">
                                      <p:cBhvr>
                                        <p:cTn id="6" dur="2000" fill="hold"/>
                                        <p:tgtEl>
                                          <p:spTgt spid="4"/>
                                        </p:tgtEl>
                                        <p:attrNameLst>
                                          <p:attrName>ppt_x</p:attrName>
                                          <p:attrName>ppt_y</p:attrName>
                                        </p:attrNameLst>
                                      </p:cBhvr>
                                      <p:rCtr x="0" y="94"/>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6477000" cy="3916363"/>
          </a:xfrm>
        </p:spPr>
        <p:txBody>
          <a:bodyPr>
            <a:normAutofit fontScale="47500" lnSpcReduction="20000"/>
          </a:bodyPr>
          <a:lstStyle/>
          <a:p>
            <a:pPr>
              <a:buNone/>
            </a:pPr>
            <a:r>
              <a:rPr lang="bn-IN" dirty="0" smtClean="0"/>
              <a:t>              </a:t>
            </a:r>
          </a:p>
          <a:p>
            <a:pPr>
              <a:buNone/>
            </a:pPr>
            <a:endParaRPr lang="bn-IN" dirty="0" smtClean="0"/>
          </a:p>
          <a:p>
            <a:pPr>
              <a:buNone/>
            </a:pPr>
            <a:endParaRPr lang="bn-IN" dirty="0" smtClean="0"/>
          </a:p>
          <a:p>
            <a:pPr>
              <a:buNone/>
            </a:pPr>
            <a:r>
              <a:rPr lang="bn-IN" sz="17800" dirty="0" smtClean="0"/>
              <a:t> </a:t>
            </a:r>
            <a:r>
              <a:rPr lang="bn-IN" sz="2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লেনদেন</a:t>
            </a:r>
            <a:endPar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bn-IN" sz="178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pPr algn="l"/>
            <a:r>
              <a:rPr lang="bn-IN" dirty="0" smtClean="0">
                <a:solidFill>
                  <a:schemeClr val="accent2"/>
                </a:solidFill>
                <a:latin typeface="NikoshBAN" panose="02000000000000000000" pitchFamily="2" charset="0"/>
                <a:cs typeface="NikoshBAN" panose="02000000000000000000" pitchFamily="2" charset="0"/>
              </a:rPr>
              <a:t>শিখনফলঃ</a:t>
            </a:r>
            <a:r>
              <a:rPr lang="en-US" dirty="0" smtClean="0">
                <a:solidFill>
                  <a:schemeClr val="accent2"/>
                </a:solidFill>
                <a:latin typeface="NikoshBAN" panose="02000000000000000000" pitchFamily="2" charset="0"/>
                <a:cs typeface="NikoshBAN" panose="02000000000000000000" pitchFamily="2" charset="0"/>
              </a:rPr>
              <a:t> </a:t>
            </a:r>
            <a:r>
              <a:rPr lang="bn-IN" dirty="0" smtClean="0">
                <a:solidFill>
                  <a:schemeClr val="accent2"/>
                </a:solidFill>
                <a:latin typeface="NikoshBAN" panose="02000000000000000000" pitchFamily="2" charset="0"/>
                <a:cs typeface="NikoshBAN" panose="02000000000000000000" pitchFamily="2" charset="0"/>
              </a:rPr>
              <a:t>এ পাঠ শেষে শিক্ষার্থীরা</a:t>
            </a:r>
            <a:endParaRPr lang="en-US" dirty="0">
              <a:solidFill>
                <a:schemeClr val="accent2"/>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r>
              <a:rPr lang="bn-IN" dirty="0" smtClean="0"/>
              <a:t>লেনদেন কী তা বলতে পারবে</a:t>
            </a:r>
          </a:p>
          <a:p>
            <a:r>
              <a:rPr lang="bn-IN" dirty="0" smtClean="0"/>
              <a:t>লেনদেনের প্রকারভেদ চিহ্নিত করতে পারবে</a:t>
            </a:r>
          </a:p>
          <a:p>
            <a:r>
              <a:rPr lang="bn-IN" dirty="0" smtClean="0"/>
              <a:t>সকল লেনদেনই ঘটনা তবে সকল ঘটনা লেনদেন নয় তা বিশ্লেষণ করতে পারবে।</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1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5257800"/>
            <a:ext cx="8229600" cy="1143000"/>
          </a:xfrm>
        </p:spPr>
        <p:txBody>
          <a:bodyPr>
            <a:noAutofit/>
          </a:bodyPr>
          <a:lstStyle/>
          <a:p>
            <a:r>
              <a:rPr lang="bn-IN" sz="7200" dirty="0" smtClean="0">
                <a:solidFill>
                  <a:schemeClr val="accent2"/>
                </a:solidFill>
              </a:rPr>
              <a:t>লেনদেন</a:t>
            </a:r>
            <a:endParaRPr lang="en-US" sz="7200" dirty="0">
              <a:solidFill>
                <a:schemeClr val="accent2"/>
              </a:solidFill>
            </a:endParaRPr>
          </a:p>
        </p:txBody>
      </p:sp>
      <p:pic>
        <p:nvPicPr>
          <p:cNvPr id="7" name="Content Placeholder 6" descr="mobile banking-Rajib-Dhar-0219.jpg"/>
          <p:cNvPicPr>
            <a:picLocks noGrp="1" noChangeAspect="1"/>
          </p:cNvPicPr>
          <p:nvPr>
            <p:ph idx="4294967295"/>
          </p:nvPr>
        </p:nvPicPr>
        <p:blipFill>
          <a:blip r:embed="rId2"/>
          <a:stretch>
            <a:fillRect/>
          </a:stretch>
        </p:blipFill>
        <p:spPr>
          <a:xfrm>
            <a:off x="152400" y="0"/>
            <a:ext cx="8763000" cy="525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117</Words>
  <Application>Microsoft Office PowerPoint</Application>
  <PresentationFormat>On-screen Show (4:3)</PresentationFormat>
  <Paragraphs>43</Paragraphs>
  <Slides>16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Kalpurush</vt:lpstr>
      <vt:lpstr>NikoshBAN</vt:lpstr>
      <vt:lpstr>SutonnyMJ</vt:lpstr>
      <vt:lpstr>Vrinda</vt:lpstr>
      <vt:lpstr>Office Theme</vt:lpstr>
      <vt:lpstr>Presentation</vt:lpstr>
      <vt:lpstr>স্বা গ ত ম</vt:lpstr>
      <vt:lpstr>শিক্ষক পরিচিতি </vt:lpstr>
      <vt:lpstr>পাঠ পরিচিতি</vt:lpstr>
      <vt:lpstr>PowerPoint Presentation</vt:lpstr>
      <vt:lpstr>PowerPoint Presentation</vt:lpstr>
      <vt:lpstr>PowerPoint Presentation</vt:lpstr>
      <vt:lpstr>PowerPoint Presentation</vt:lpstr>
      <vt:lpstr>শিখনফলঃ এ পাঠ শেষে শিক্ষার্থীরা</vt:lpstr>
      <vt:lpstr>লেনদেন</vt:lpstr>
      <vt:lpstr>ঘটনা</vt:lpstr>
      <vt:lpstr>PowerPoint Presentation</vt:lpstr>
      <vt:lpstr> দলগত কাজ ১।লেনদেন নয় এমন ঘটনাগুলো চিহ্নিত করো (ক)আসবাবপত্র ক্রয় ৭০০০টাকা (খ)বেতন প্রদান করতে হবে ৩০০০ টাকা (গ)একজন ম্যানেজার নিয়োগ করা হল। (ঘ)ভাড়া দেয়া হল ৪০০০ টাকা। ২।যে যে ঘটনা লেনদেন সেগুলো চিহ্নিত করো। (ক)ধারে পণ্য বিক্রয় ৫০০০ টাকা।  (খ) পণ্য বিক্রয়ের আদেশ পাওয়া গেল ১৫০০ টাকা। (গ)যন্ত্রপাতির আবচয় ১০০০ টাকা।</vt:lpstr>
      <vt:lpstr>একক কাজঃ লেনদেনের দ্বৈত স্বত্তার কত পক্ষ জড়িত?      </vt:lpstr>
      <vt:lpstr>PowerPoint Presentation</vt:lpstr>
      <vt:lpstr>বাড়ির কাজঃ  প্রত্যেক লেনদেন ঘটনা তবে প্রত্যেক ঘটনা লেনদেন নয় এমন দুইটি ঘটনা ও তিনটি লেনদেন লিখে আনবে।</vt:lpstr>
      <vt:lpstr>ধন্যবাদ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Hp</cp:lastModifiedBy>
  <cp:revision>109</cp:revision>
  <dcterms:created xsi:type="dcterms:W3CDTF">2006-08-16T00:00:00Z</dcterms:created>
  <dcterms:modified xsi:type="dcterms:W3CDTF">2020-05-01T11:38:19Z</dcterms:modified>
</cp:coreProperties>
</file>