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8" r:id="rId5"/>
    <p:sldId id="269" r:id="rId6"/>
    <p:sldId id="262" r:id="rId7"/>
    <p:sldId id="271" r:id="rId8"/>
    <p:sldId id="261" r:id="rId9"/>
    <p:sldId id="279" r:id="rId10"/>
    <p:sldId id="263" r:id="rId11"/>
    <p:sldId id="272" r:id="rId12"/>
    <p:sldId id="278" r:id="rId13"/>
    <p:sldId id="286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56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2" y="72"/>
      </p:cViewPr>
      <p:guideLst>
        <p:guide pos="756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9DE59F-2108-4EAB-BCD7-C6792D91B04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9542CC-1CCB-4BDA-B5D4-22F8513E081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bn-IN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জনগনের অর্থ সংগ্রহ করা</a:t>
          </a:r>
          <a:endParaRPr lang="en-US" sz="2800" dirty="0">
            <a:solidFill>
              <a:srgbClr val="FF0000"/>
            </a:solidFill>
          </a:endParaRPr>
        </a:p>
      </dgm:t>
    </dgm:pt>
    <dgm:pt modelId="{D15BE581-5DBD-4386-AFC6-FB46887D42F0}" type="parTrans" cxnId="{5BEB6175-617D-419D-B797-567DBCD4FDBE}">
      <dgm:prSet/>
      <dgm:spPr/>
      <dgm:t>
        <a:bodyPr/>
        <a:lstStyle/>
        <a:p>
          <a:endParaRPr lang="en-US"/>
        </a:p>
      </dgm:t>
    </dgm:pt>
    <dgm:pt modelId="{59077DD5-BEE3-440E-B3E5-657A0131B573}" type="sibTrans" cxnId="{5BEB6175-617D-419D-B797-567DBCD4FDBE}">
      <dgm:prSet/>
      <dgm:spPr/>
      <dgm:t>
        <a:bodyPr/>
        <a:lstStyle/>
        <a:p>
          <a:endParaRPr lang="en-US"/>
        </a:p>
      </dgm:t>
    </dgm:pt>
    <dgm:pt modelId="{492E6CE8-C0B3-4BCA-9BD8-7FA5ABD950C4}">
      <dgm:prSet phldrT="[Text]" custT="1"/>
      <dgm:spPr>
        <a:solidFill>
          <a:srgbClr val="92D050"/>
        </a:solidFill>
      </dgm:spPr>
      <dgm:t>
        <a:bodyPr/>
        <a:lstStyle/>
        <a:p>
          <a:r>
            <a:rPr lang="bn-IN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মুল্যবান দলিল সংরক্ষন করা</a:t>
          </a:r>
          <a:endParaRPr lang="en-US" sz="3200" dirty="0">
            <a:solidFill>
              <a:srgbClr val="FFFF00"/>
            </a:solidFill>
          </a:endParaRPr>
        </a:p>
      </dgm:t>
    </dgm:pt>
    <dgm:pt modelId="{C69EE924-F47D-4EF8-A1FC-DA119D55306B}" type="parTrans" cxnId="{013A38B1-2104-449B-838B-55AF87E1AEEF}">
      <dgm:prSet/>
      <dgm:spPr/>
      <dgm:t>
        <a:bodyPr/>
        <a:lstStyle/>
        <a:p>
          <a:endParaRPr lang="en-US"/>
        </a:p>
      </dgm:t>
    </dgm:pt>
    <dgm:pt modelId="{40C1939B-4E52-463A-A874-87D8AB0EDA88}" type="sibTrans" cxnId="{013A38B1-2104-449B-838B-55AF87E1AEEF}">
      <dgm:prSet/>
      <dgm:spPr/>
      <dgm:t>
        <a:bodyPr/>
        <a:lstStyle/>
        <a:p>
          <a:endParaRPr lang="en-US"/>
        </a:p>
      </dgm:t>
    </dgm:pt>
    <dgm:pt modelId="{27865577-9835-4E8A-B126-EF9632EB88F8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বৈদেশিক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বাণিজ্যে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r>
            <a:rPr lang="en-US" sz="28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প্রত্যয়ন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B9451E2-57C0-48DE-B8EF-5640FB91CB5B}" type="parTrans" cxnId="{0AD901EB-2061-42E7-A885-51D2D6BE585B}">
      <dgm:prSet/>
      <dgm:spPr/>
      <dgm:t>
        <a:bodyPr/>
        <a:lstStyle/>
        <a:p>
          <a:endParaRPr lang="en-US"/>
        </a:p>
      </dgm:t>
    </dgm:pt>
    <dgm:pt modelId="{8F4B5E83-10A4-47C7-A4EE-1CE7EE17D948}" type="sibTrans" cxnId="{0AD901EB-2061-42E7-A885-51D2D6BE585B}">
      <dgm:prSet/>
      <dgm:spPr/>
      <dgm:t>
        <a:bodyPr/>
        <a:lstStyle/>
        <a:p>
          <a:endParaRPr lang="en-US"/>
        </a:p>
      </dgm:t>
    </dgm:pt>
    <dgm:pt modelId="{7EB10A88-8692-44BA-AD67-A006288913BD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bn-IN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বাট্টাকরন ও বিনিময় </a:t>
          </a:r>
          <a:r>
            <a:rPr lang="en-US" sz="2800" dirty="0" err="1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বিলে</a:t>
          </a:r>
          <a:r>
            <a:rPr lang="en-US" sz="2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28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স্বীকৃত</a:t>
          </a:r>
          <a:endParaRPr lang="en-US" sz="3200" dirty="0"/>
        </a:p>
      </dgm:t>
    </dgm:pt>
    <dgm:pt modelId="{47BC6FAA-6EA1-459D-B242-768DC060CD28}" type="parTrans" cxnId="{249256EF-5713-4B90-84E1-8F8FB785CD17}">
      <dgm:prSet/>
      <dgm:spPr/>
      <dgm:t>
        <a:bodyPr/>
        <a:lstStyle/>
        <a:p>
          <a:endParaRPr lang="en-US"/>
        </a:p>
      </dgm:t>
    </dgm:pt>
    <dgm:pt modelId="{7820800E-5155-44CD-A56E-65C600DC3C2A}" type="sibTrans" cxnId="{249256EF-5713-4B90-84E1-8F8FB785CD17}">
      <dgm:prSet/>
      <dgm:spPr/>
      <dgm:t>
        <a:bodyPr/>
        <a:lstStyle/>
        <a:p>
          <a:endParaRPr lang="en-US"/>
        </a:p>
      </dgm:t>
    </dgm:pt>
    <dgm:pt modelId="{B9B5D5A1-244C-4C43-9821-A2A24EAE777E}">
      <dgm:prSet phldrT="[Text]" custT="1"/>
      <dgm:spPr>
        <a:solidFill>
          <a:srgbClr val="92D050"/>
        </a:solidFill>
      </dgm:spPr>
      <dgm:t>
        <a:bodyPr/>
        <a:lstStyle/>
        <a:p>
          <a:endParaRPr lang="bn-IN" sz="3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অর্থবিষয়ক উপদেশ দেয়</a:t>
          </a:r>
          <a:endParaRPr lang="en-US" sz="2800" dirty="0">
            <a:solidFill>
              <a:srgbClr val="FF0000"/>
            </a:solidFill>
          </a:endParaRPr>
        </a:p>
      </dgm:t>
    </dgm:pt>
    <dgm:pt modelId="{B739DB8F-1B9A-4BA2-B8DC-1EE5653344C2}" type="parTrans" cxnId="{28D1B615-412B-482D-8F02-D31BBA132387}">
      <dgm:prSet/>
      <dgm:spPr/>
      <dgm:t>
        <a:bodyPr/>
        <a:lstStyle/>
        <a:p>
          <a:endParaRPr lang="en-US"/>
        </a:p>
      </dgm:t>
    </dgm:pt>
    <dgm:pt modelId="{53FAFD0B-B123-4355-84D8-A32169A16737}" type="sibTrans" cxnId="{28D1B615-412B-482D-8F02-D31BBA132387}">
      <dgm:prSet/>
      <dgm:spPr/>
      <dgm:t>
        <a:bodyPr/>
        <a:lstStyle/>
        <a:p>
          <a:endParaRPr lang="en-US"/>
        </a:p>
      </dgm:t>
    </dgm:pt>
    <dgm:pt modelId="{C641E532-33B4-4BFD-B0F0-B4CBDCE851E7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স্থানান্</a:t>
          </a:r>
          <a:r>
            <a:rPr lang="bn-IN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</a:t>
          </a:r>
          <a:endParaRPr lang="en-US" sz="3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09BF13-F38F-44E0-8A7D-ECE7905D475E}" type="parTrans" cxnId="{8B7E3022-98E4-40C0-957E-D15014D1EE01}">
      <dgm:prSet/>
      <dgm:spPr/>
      <dgm:t>
        <a:bodyPr/>
        <a:lstStyle/>
        <a:p>
          <a:endParaRPr lang="en-US"/>
        </a:p>
      </dgm:t>
    </dgm:pt>
    <dgm:pt modelId="{1E0F05DF-35E7-450F-9457-5B23FFD8E9EB}" type="sibTrans" cxnId="{8B7E3022-98E4-40C0-957E-D15014D1EE01}">
      <dgm:prSet/>
      <dgm:spPr/>
      <dgm:t>
        <a:bodyPr/>
        <a:lstStyle/>
        <a:p>
          <a:endParaRPr lang="en-US"/>
        </a:p>
      </dgm:t>
    </dgm:pt>
    <dgm:pt modelId="{A7E53894-EB6D-414B-A0E3-6BD26BBF9946}" type="pres">
      <dgm:prSet presAssocID="{699DE59F-2108-4EAB-BCD7-C6792D91B044}" presName="linear" presStyleCnt="0">
        <dgm:presLayoutVars>
          <dgm:dir/>
          <dgm:animLvl val="lvl"/>
          <dgm:resizeHandles val="exact"/>
        </dgm:presLayoutVars>
      </dgm:prSet>
      <dgm:spPr/>
    </dgm:pt>
    <dgm:pt modelId="{75F8F2B1-EAFF-4417-9343-9D9DD481B18B}" type="pres">
      <dgm:prSet presAssocID="{069542CC-1CCB-4BDA-B5D4-22F8513E081B}" presName="parentLin" presStyleCnt="0"/>
      <dgm:spPr/>
    </dgm:pt>
    <dgm:pt modelId="{66D49A15-EBFB-4CB7-BC90-5AB812D1AAC8}" type="pres">
      <dgm:prSet presAssocID="{069542CC-1CCB-4BDA-B5D4-22F8513E081B}" presName="parentLeftMargin" presStyleLbl="node1" presStyleIdx="0" presStyleCnt="6"/>
      <dgm:spPr/>
    </dgm:pt>
    <dgm:pt modelId="{805EFE59-D3D5-49BD-9B53-614C60187245}" type="pres">
      <dgm:prSet presAssocID="{069542CC-1CCB-4BDA-B5D4-22F8513E081B}" presName="parentText" presStyleLbl="node1" presStyleIdx="0" presStyleCnt="6" custScaleX="142857" custScaleY="102399">
        <dgm:presLayoutVars>
          <dgm:chMax val="0"/>
          <dgm:bulletEnabled val="1"/>
        </dgm:presLayoutVars>
      </dgm:prSet>
      <dgm:spPr/>
    </dgm:pt>
    <dgm:pt modelId="{8BD97098-5124-4BCF-A250-E7E6C14C3BC7}" type="pres">
      <dgm:prSet presAssocID="{069542CC-1CCB-4BDA-B5D4-22F8513E081B}" presName="negativeSpace" presStyleCnt="0"/>
      <dgm:spPr/>
    </dgm:pt>
    <dgm:pt modelId="{B0D2ED82-EA15-4E59-8169-81854CA837CF}" type="pres">
      <dgm:prSet presAssocID="{069542CC-1CCB-4BDA-B5D4-22F8513E081B}" presName="childText" presStyleLbl="conFgAcc1" presStyleIdx="0" presStyleCnt="6">
        <dgm:presLayoutVars>
          <dgm:bulletEnabled val="1"/>
        </dgm:presLayoutVars>
      </dgm:prSet>
      <dgm:spPr/>
    </dgm:pt>
    <dgm:pt modelId="{36B8F99A-E1EA-4216-9FDE-8E2F6A44CF2F}" type="pres">
      <dgm:prSet presAssocID="{59077DD5-BEE3-440E-B3E5-657A0131B573}" presName="spaceBetweenRectangles" presStyleCnt="0"/>
      <dgm:spPr/>
    </dgm:pt>
    <dgm:pt modelId="{2DCCF503-C5D3-4BA0-B396-BF75BB3B99E4}" type="pres">
      <dgm:prSet presAssocID="{7EB10A88-8692-44BA-AD67-A006288913BD}" presName="parentLin" presStyleCnt="0"/>
      <dgm:spPr/>
    </dgm:pt>
    <dgm:pt modelId="{F91ECD27-5CAA-4FB2-99BD-6AF1DF048F79}" type="pres">
      <dgm:prSet presAssocID="{7EB10A88-8692-44BA-AD67-A006288913BD}" presName="parentLeftMargin" presStyleLbl="node1" presStyleIdx="0" presStyleCnt="6"/>
      <dgm:spPr/>
    </dgm:pt>
    <dgm:pt modelId="{3C605277-F22E-4360-A5B7-6973BE5E8F7A}" type="pres">
      <dgm:prSet presAssocID="{7EB10A88-8692-44BA-AD67-A006288913B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8FD5F08-3506-4528-A212-B17271039CC2}" type="pres">
      <dgm:prSet presAssocID="{7EB10A88-8692-44BA-AD67-A006288913BD}" presName="negativeSpace" presStyleCnt="0"/>
      <dgm:spPr/>
    </dgm:pt>
    <dgm:pt modelId="{97BD924C-D3CA-440A-96AB-7E1B9486D3E4}" type="pres">
      <dgm:prSet presAssocID="{7EB10A88-8692-44BA-AD67-A006288913BD}" presName="childText" presStyleLbl="conFgAcc1" presStyleIdx="1" presStyleCnt="6">
        <dgm:presLayoutVars>
          <dgm:bulletEnabled val="1"/>
        </dgm:presLayoutVars>
      </dgm:prSet>
      <dgm:spPr/>
    </dgm:pt>
    <dgm:pt modelId="{81E396A4-4D14-4133-8364-654D4DBF4588}" type="pres">
      <dgm:prSet presAssocID="{7820800E-5155-44CD-A56E-65C600DC3C2A}" presName="spaceBetweenRectangles" presStyleCnt="0"/>
      <dgm:spPr/>
    </dgm:pt>
    <dgm:pt modelId="{552F250C-61EF-43D4-A05B-885AD93AAEFC}" type="pres">
      <dgm:prSet presAssocID="{27865577-9835-4E8A-B126-EF9632EB88F8}" presName="parentLin" presStyleCnt="0"/>
      <dgm:spPr/>
    </dgm:pt>
    <dgm:pt modelId="{5ACCB961-7EDB-4139-9DD3-E424612AE34A}" type="pres">
      <dgm:prSet presAssocID="{27865577-9835-4E8A-B126-EF9632EB88F8}" presName="parentLeftMargin" presStyleLbl="node1" presStyleIdx="1" presStyleCnt="6"/>
      <dgm:spPr/>
    </dgm:pt>
    <dgm:pt modelId="{4A6B131A-4742-4BDA-B39D-0F8DEC70DFA5}" type="pres">
      <dgm:prSet presAssocID="{27865577-9835-4E8A-B126-EF9632EB88F8}" presName="parentText" presStyleLbl="node1" presStyleIdx="2" presStyleCnt="6" custScaleX="142857" custScaleY="169907">
        <dgm:presLayoutVars>
          <dgm:chMax val="0"/>
          <dgm:bulletEnabled val="1"/>
        </dgm:presLayoutVars>
      </dgm:prSet>
      <dgm:spPr/>
    </dgm:pt>
    <dgm:pt modelId="{D3353432-0BC5-4DFA-B256-93D9F1A3EBDA}" type="pres">
      <dgm:prSet presAssocID="{27865577-9835-4E8A-B126-EF9632EB88F8}" presName="negativeSpace" presStyleCnt="0"/>
      <dgm:spPr/>
    </dgm:pt>
    <dgm:pt modelId="{5656574D-30BC-414A-B7CA-4FDE73ADC9B1}" type="pres">
      <dgm:prSet presAssocID="{27865577-9835-4E8A-B126-EF9632EB88F8}" presName="childText" presStyleLbl="conFgAcc1" presStyleIdx="2" presStyleCnt="6" custLinFactNeighborY="43586">
        <dgm:presLayoutVars>
          <dgm:bulletEnabled val="1"/>
        </dgm:presLayoutVars>
      </dgm:prSet>
      <dgm:spPr/>
    </dgm:pt>
    <dgm:pt modelId="{817D45F3-3328-473C-B53C-0FAA94537381}" type="pres">
      <dgm:prSet presAssocID="{8F4B5E83-10A4-47C7-A4EE-1CE7EE17D948}" presName="spaceBetweenRectangles" presStyleCnt="0"/>
      <dgm:spPr/>
    </dgm:pt>
    <dgm:pt modelId="{7A4F8324-27AC-4D9C-BE0D-CF1C553B22F3}" type="pres">
      <dgm:prSet presAssocID="{C641E532-33B4-4BFD-B0F0-B4CBDCE851E7}" presName="parentLin" presStyleCnt="0"/>
      <dgm:spPr/>
    </dgm:pt>
    <dgm:pt modelId="{5C3A9041-4F3A-4B4F-BB42-602A547A6FB5}" type="pres">
      <dgm:prSet presAssocID="{C641E532-33B4-4BFD-B0F0-B4CBDCE851E7}" presName="parentLeftMargin" presStyleLbl="node1" presStyleIdx="2" presStyleCnt="6"/>
      <dgm:spPr/>
    </dgm:pt>
    <dgm:pt modelId="{F8B42C73-2207-4E42-B580-787B487E3927}" type="pres">
      <dgm:prSet presAssocID="{C641E532-33B4-4BFD-B0F0-B4CBDCE851E7}" presName="parentText" presStyleLbl="node1" presStyleIdx="3" presStyleCnt="6" custScaleY="130116" custLinFactNeighborX="-31058" custLinFactNeighborY="12654">
        <dgm:presLayoutVars>
          <dgm:chMax val="0"/>
          <dgm:bulletEnabled val="1"/>
        </dgm:presLayoutVars>
      </dgm:prSet>
      <dgm:spPr/>
    </dgm:pt>
    <dgm:pt modelId="{D8F59E74-BBE5-4B22-BFEB-B4E1C997ABA2}" type="pres">
      <dgm:prSet presAssocID="{C641E532-33B4-4BFD-B0F0-B4CBDCE851E7}" presName="negativeSpace" presStyleCnt="0"/>
      <dgm:spPr/>
    </dgm:pt>
    <dgm:pt modelId="{0C190970-E69D-42E7-B58C-AD259FCE74FD}" type="pres">
      <dgm:prSet presAssocID="{C641E532-33B4-4BFD-B0F0-B4CBDCE851E7}" presName="childText" presStyleLbl="conFgAcc1" presStyleIdx="3" presStyleCnt="6" custLinFactNeighborX="527" custLinFactNeighborY="-96842">
        <dgm:presLayoutVars>
          <dgm:bulletEnabled val="1"/>
        </dgm:presLayoutVars>
      </dgm:prSet>
      <dgm:spPr/>
    </dgm:pt>
    <dgm:pt modelId="{54EED1FC-183A-42D4-90CE-FB2561261E23}" type="pres">
      <dgm:prSet presAssocID="{1E0F05DF-35E7-450F-9457-5B23FFD8E9EB}" presName="spaceBetweenRectangles" presStyleCnt="0"/>
      <dgm:spPr/>
    </dgm:pt>
    <dgm:pt modelId="{3E664BB2-4A03-4A69-9B6F-5FB3749961BE}" type="pres">
      <dgm:prSet presAssocID="{492E6CE8-C0B3-4BCA-9BD8-7FA5ABD950C4}" presName="parentLin" presStyleCnt="0"/>
      <dgm:spPr/>
    </dgm:pt>
    <dgm:pt modelId="{5C508FCE-5581-41B2-88AE-9E87421DA8F3}" type="pres">
      <dgm:prSet presAssocID="{492E6CE8-C0B3-4BCA-9BD8-7FA5ABD950C4}" presName="parentLeftMargin" presStyleLbl="node1" presStyleIdx="3" presStyleCnt="6"/>
      <dgm:spPr/>
    </dgm:pt>
    <dgm:pt modelId="{EFAEF18D-D8A4-451B-A3E3-1708AC556728}" type="pres">
      <dgm:prSet presAssocID="{492E6CE8-C0B3-4BCA-9BD8-7FA5ABD950C4}" presName="parentText" presStyleLbl="node1" presStyleIdx="4" presStyleCnt="6" custScaleX="142857" custScaleY="86141">
        <dgm:presLayoutVars>
          <dgm:chMax val="0"/>
          <dgm:bulletEnabled val="1"/>
        </dgm:presLayoutVars>
      </dgm:prSet>
      <dgm:spPr/>
    </dgm:pt>
    <dgm:pt modelId="{7CAED8EB-6DC0-44B5-8245-096FF28E1095}" type="pres">
      <dgm:prSet presAssocID="{492E6CE8-C0B3-4BCA-9BD8-7FA5ABD950C4}" presName="negativeSpace" presStyleCnt="0"/>
      <dgm:spPr/>
    </dgm:pt>
    <dgm:pt modelId="{B29137B0-27C9-4169-9AB8-1A9764F64EDB}" type="pres">
      <dgm:prSet presAssocID="{492E6CE8-C0B3-4BCA-9BD8-7FA5ABD950C4}" presName="childText" presStyleLbl="conFgAcc1" presStyleIdx="4" presStyleCnt="6">
        <dgm:presLayoutVars>
          <dgm:bulletEnabled val="1"/>
        </dgm:presLayoutVars>
      </dgm:prSet>
      <dgm:spPr/>
    </dgm:pt>
    <dgm:pt modelId="{4AAF91E5-09E7-4718-A9B4-255647D1DAC5}" type="pres">
      <dgm:prSet presAssocID="{40C1939B-4E52-463A-A874-87D8AB0EDA88}" presName="spaceBetweenRectangles" presStyleCnt="0"/>
      <dgm:spPr/>
    </dgm:pt>
    <dgm:pt modelId="{402B9873-0E97-4C20-B33D-8D74ED800ED6}" type="pres">
      <dgm:prSet presAssocID="{B9B5D5A1-244C-4C43-9821-A2A24EAE777E}" presName="parentLin" presStyleCnt="0"/>
      <dgm:spPr/>
    </dgm:pt>
    <dgm:pt modelId="{F323CE7E-651D-453B-B573-3BF3A41B2271}" type="pres">
      <dgm:prSet presAssocID="{B9B5D5A1-244C-4C43-9821-A2A24EAE777E}" presName="parentLeftMargin" presStyleLbl="node1" presStyleIdx="4" presStyleCnt="6"/>
      <dgm:spPr/>
    </dgm:pt>
    <dgm:pt modelId="{996EE45C-6F13-485E-9FDB-8AB71D1C6011}" type="pres">
      <dgm:prSet presAssocID="{B9B5D5A1-244C-4C43-9821-A2A24EAE777E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7F56CAD3-D127-4592-BBDE-8C0315CE453A}" type="pres">
      <dgm:prSet presAssocID="{B9B5D5A1-244C-4C43-9821-A2A24EAE777E}" presName="negativeSpace" presStyleCnt="0"/>
      <dgm:spPr/>
    </dgm:pt>
    <dgm:pt modelId="{E366585B-6502-4831-B090-58D1CDF84A54}" type="pres">
      <dgm:prSet presAssocID="{B9B5D5A1-244C-4C43-9821-A2A24EAE777E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15DCE806-FF0A-4DA5-AB16-AA5E0C187E50}" type="presOf" srcId="{27865577-9835-4E8A-B126-EF9632EB88F8}" destId="{4A6B131A-4742-4BDA-B39D-0F8DEC70DFA5}" srcOrd="1" destOrd="0" presId="urn:microsoft.com/office/officeart/2005/8/layout/list1"/>
    <dgm:cxn modelId="{28D1B615-412B-482D-8F02-D31BBA132387}" srcId="{699DE59F-2108-4EAB-BCD7-C6792D91B044}" destId="{B9B5D5A1-244C-4C43-9821-A2A24EAE777E}" srcOrd="5" destOrd="0" parTransId="{B739DB8F-1B9A-4BA2-B8DC-1EE5653344C2}" sibTransId="{53FAFD0B-B123-4355-84D8-A32169A16737}"/>
    <dgm:cxn modelId="{DCBA1A1B-85C2-4010-BF44-9D04F8C849BC}" type="presOf" srcId="{699DE59F-2108-4EAB-BCD7-C6792D91B044}" destId="{A7E53894-EB6D-414B-A0E3-6BD26BBF9946}" srcOrd="0" destOrd="0" presId="urn:microsoft.com/office/officeart/2005/8/layout/list1"/>
    <dgm:cxn modelId="{8B7E3022-98E4-40C0-957E-D15014D1EE01}" srcId="{699DE59F-2108-4EAB-BCD7-C6792D91B044}" destId="{C641E532-33B4-4BFD-B0F0-B4CBDCE851E7}" srcOrd="3" destOrd="0" parTransId="{D609BF13-F38F-44E0-8A7D-ECE7905D475E}" sibTransId="{1E0F05DF-35E7-450F-9457-5B23FFD8E9EB}"/>
    <dgm:cxn modelId="{D1685C2A-776B-4526-B48E-FEE9FBC8583B}" type="presOf" srcId="{B9B5D5A1-244C-4C43-9821-A2A24EAE777E}" destId="{996EE45C-6F13-485E-9FDB-8AB71D1C6011}" srcOrd="1" destOrd="0" presId="urn:microsoft.com/office/officeart/2005/8/layout/list1"/>
    <dgm:cxn modelId="{B7CB1B5C-6891-45C2-A3F9-3EDEE887A262}" type="presOf" srcId="{069542CC-1CCB-4BDA-B5D4-22F8513E081B}" destId="{66D49A15-EBFB-4CB7-BC90-5AB812D1AAC8}" srcOrd="0" destOrd="0" presId="urn:microsoft.com/office/officeart/2005/8/layout/list1"/>
    <dgm:cxn modelId="{CE05F149-019B-4A67-B98B-FE51F6AE099E}" type="presOf" srcId="{C641E532-33B4-4BFD-B0F0-B4CBDCE851E7}" destId="{5C3A9041-4F3A-4B4F-BB42-602A547A6FB5}" srcOrd="0" destOrd="0" presId="urn:microsoft.com/office/officeart/2005/8/layout/list1"/>
    <dgm:cxn modelId="{5BEB6175-617D-419D-B797-567DBCD4FDBE}" srcId="{699DE59F-2108-4EAB-BCD7-C6792D91B044}" destId="{069542CC-1CCB-4BDA-B5D4-22F8513E081B}" srcOrd="0" destOrd="0" parTransId="{D15BE581-5DBD-4386-AFC6-FB46887D42F0}" sibTransId="{59077DD5-BEE3-440E-B3E5-657A0131B573}"/>
    <dgm:cxn modelId="{09D5C279-D45B-4A44-9E6E-285F4ABE09F4}" type="presOf" srcId="{27865577-9835-4E8A-B126-EF9632EB88F8}" destId="{5ACCB961-7EDB-4139-9DD3-E424612AE34A}" srcOrd="0" destOrd="0" presId="urn:microsoft.com/office/officeart/2005/8/layout/list1"/>
    <dgm:cxn modelId="{257B2094-5AA3-4877-8387-5DF0D283A458}" type="presOf" srcId="{B9B5D5A1-244C-4C43-9821-A2A24EAE777E}" destId="{F323CE7E-651D-453B-B573-3BF3A41B2271}" srcOrd="0" destOrd="0" presId="urn:microsoft.com/office/officeart/2005/8/layout/list1"/>
    <dgm:cxn modelId="{013A38B1-2104-449B-838B-55AF87E1AEEF}" srcId="{699DE59F-2108-4EAB-BCD7-C6792D91B044}" destId="{492E6CE8-C0B3-4BCA-9BD8-7FA5ABD950C4}" srcOrd="4" destOrd="0" parTransId="{C69EE924-F47D-4EF8-A1FC-DA119D55306B}" sibTransId="{40C1939B-4E52-463A-A874-87D8AB0EDA88}"/>
    <dgm:cxn modelId="{C8621CC0-022D-42F2-AC0B-9AD8E223E5A7}" type="presOf" srcId="{7EB10A88-8692-44BA-AD67-A006288913BD}" destId="{3C605277-F22E-4360-A5B7-6973BE5E8F7A}" srcOrd="1" destOrd="0" presId="urn:microsoft.com/office/officeart/2005/8/layout/list1"/>
    <dgm:cxn modelId="{EB8C6CCA-D83F-47B7-9866-6ABFEEE854BF}" type="presOf" srcId="{C641E532-33B4-4BFD-B0F0-B4CBDCE851E7}" destId="{F8B42C73-2207-4E42-B580-787B487E3927}" srcOrd="1" destOrd="0" presId="urn:microsoft.com/office/officeart/2005/8/layout/list1"/>
    <dgm:cxn modelId="{695746D7-386B-455E-AD5A-3649D868698C}" type="presOf" srcId="{069542CC-1CCB-4BDA-B5D4-22F8513E081B}" destId="{805EFE59-D3D5-49BD-9B53-614C60187245}" srcOrd="1" destOrd="0" presId="urn:microsoft.com/office/officeart/2005/8/layout/list1"/>
    <dgm:cxn modelId="{202A47DE-170B-4ECB-8EA3-3481698C87B8}" type="presOf" srcId="{492E6CE8-C0B3-4BCA-9BD8-7FA5ABD950C4}" destId="{5C508FCE-5581-41B2-88AE-9E87421DA8F3}" srcOrd="0" destOrd="0" presId="urn:microsoft.com/office/officeart/2005/8/layout/list1"/>
    <dgm:cxn modelId="{6B2F46E0-F9D4-4645-9025-B8E9406B17D4}" type="presOf" srcId="{7EB10A88-8692-44BA-AD67-A006288913BD}" destId="{F91ECD27-5CAA-4FB2-99BD-6AF1DF048F79}" srcOrd="0" destOrd="0" presId="urn:microsoft.com/office/officeart/2005/8/layout/list1"/>
    <dgm:cxn modelId="{0AD901EB-2061-42E7-A885-51D2D6BE585B}" srcId="{699DE59F-2108-4EAB-BCD7-C6792D91B044}" destId="{27865577-9835-4E8A-B126-EF9632EB88F8}" srcOrd="2" destOrd="0" parTransId="{9B9451E2-57C0-48DE-B8EF-5640FB91CB5B}" sibTransId="{8F4B5E83-10A4-47C7-A4EE-1CE7EE17D948}"/>
    <dgm:cxn modelId="{F0D5BBEE-1142-4681-A24A-3A0385B92BBE}" type="presOf" srcId="{492E6CE8-C0B3-4BCA-9BD8-7FA5ABD950C4}" destId="{EFAEF18D-D8A4-451B-A3E3-1708AC556728}" srcOrd="1" destOrd="0" presId="urn:microsoft.com/office/officeart/2005/8/layout/list1"/>
    <dgm:cxn modelId="{249256EF-5713-4B90-84E1-8F8FB785CD17}" srcId="{699DE59F-2108-4EAB-BCD7-C6792D91B044}" destId="{7EB10A88-8692-44BA-AD67-A006288913BD}" srcOrd="1" destOrd="0" parTransId="{47BC6FAA-6EA1-459D-B242-768DC060CD28}" sibTransId="{7820800E-5155-44CD-A56E-65C600DC3C2A}"/>
    <dgm:cxn modelId="{442B053B-DE3C-41BB-A014-9E020BAA05FD}" type="presParOf" srcId="{A7E53894-EB6D-414B-A0E3-6BD26BBF9946}" destId="{75F8F2B1-EAFF-4417-9343-9D9DD481B18B}" srcOrd="0" destOrd="0" presId="urn:microsoft.com/office/officeart/2005/8/layout/list1"/>
    <dgm:cxn modelId="{81F411DA-9F29-4704-9A5F-CBAF0ECB2D83}" type="presParOf" srcId="{75F8F2B1-EAFF-4417-9343-9D9DD481B18B}" destId="{66D49A15-EBFB-4CB7-BC90-5AB812D1AAC8}" srcOrd="0" destOrd="0" presId="urn:microsoft.com/office/officeart/2005/8/layout/list1"/>
    <dgm:cxn modelId="{22DA4EEF-6D34-4952-968C-96F7BF8070D7}" type="presParOf" srcId="{75F8F2B1-EAFF-4417-9343-9D9DD481B18B}" destId="{805EFE59-D3D5-49BD-9B53-614C60187245}" srcOrd="1" destOrd="0" presId="urn:microsoft.com/office/officeart/2005/8/layout/list1"/>
    <dgm:cxn modelId="{C9B586AD-5476-4747-B017-F42AB1734553}" type="presParOf" srcId="{A7E53894-EB6D-414B-A0E3-6BD26BBF9946}" destId="{8BD97098-5124-4BCF-A250-E7E6C14C3BC7}" srcOrd="1" destOrd="0" presId="urn:microsoft.com/office/officeart/2005/8/layout/list1"/>
    <dgm:cxn modelId="{3AF66411-6404-46F3-B701-C615673EAF09}" type="presParOf" srcId="{A7E53894-EB6D-414B-A0E3-6BD26BBF9946}" destId="{B0D2ED82-EA15-4E59-8169-81854CA837CF}" srcOrd="2" destOrd="0" presId="urn:microsoft.com/office/officeart/2005/8/layout/list1"/>
    <dgm:cxn modelId="{024D0666-A1E5-4217-9D17-157C77397F30}" type="presParOf" srcId="{A7E53894-EB6D-414B-A0E3-6BD26BBF9946}" destId="{36B8F99A-E1EA-4216-9FDE-8E2F6A44CF2F}" srcOrd="3" destOrd="0" presId="urn:microsoft.com/office/officeart/2005/8/layout/list1"/>
    <dgm:cxn modelId="{F8FA9183-9FBF-40A6-A3C1-6DAEF6BA81CA}" type="presParOf" srcId="{A7E53894-EB6D-414B-A0E3-6BD26BBF9946}" destId="{2DCCF503-C5D3-4BA0-B396-BF75BB3B99E4}" srcOrd="4" destOrd="0" presId="urn:microsoft.com/office/officeart/2005/8/layout/list1"/>
    <dgm:cxn modelId="{F224BE10-9A3D-4F35-97DE-9221A39C1D65}" type="presParOf" srcId="{2DCCF503-C5D3-4BA0-B396-BF75BB3B99E4}" destId="{F91ECD27-5CAA-4FB2-99BD-6AF1DF048F79}" srcOrd="0" destOrd="0" presId="urn:microsoft.com/office/officeart/2005/8/layout/list1"/>
    <dgm:cxn modelId="{D2863272-FBD2-4F62-9BF7-0234BC952B2B}" type="presParOf" srcId="{2DCCF503-C5D3-4BA0-B396-BF75BB3B99E4}" destId="{3C605277-F22E-4360-A5B7-6973BE5E8F7A}" srcOrd="1" destOrd="0" presId="urn:microsoft.com/office/officeart/2005/8/layout/list1"/>
    <dgm:cxn modelId="{9569B4BE-20A9-4946-B07A-5257B9DDAEB6}" type="presParOf" srcId="{A7E53894-EB6D-414B-A0E3-6BD26BBF9946}" destId="{58FD5F08-3506-4528-A212-B17271039CC2}" srcOrd="5" destOrd="0" presId="urn:microsoft.com/office/officeart/2005/8/layout/list1"/>
    <dgm:cxn modelId="{792B52DA-5A92-422A-85C5-7C0417305FBD}" type="presParOf" srcId="{A7E53894-EB6D-414B-A0E3-6BD26BBF9946}" destId="{97BD924C-D3CA-440A-96AB-7E1B9486D3E4}" srcOrd="6" destOrd="0" presId="urn:microsoft.com/office/officeart/2005/8/layout/list1"/>
    <dgm:cxn modelId="{7546C9A7-5379-41C1-ADC3-4E8CD046D5D0}" type="presParOf" srcId="{A7E53894-EB6D-414B-A0E3-6BD26BBF9946}" destId="{81E396A4-4D14-4133-8364-654D4DBF4588}" srcOrd="7" destOrd="0" presId="urn:microsoft.com/office/officeart/2005/8/layout/list1"/>
    <dgm:cxn modelId="{14C9D68B-782F-4966-A927-ECE3D4899D36}" type="presParOf" srcId="{A7E53894-EB6D-414B-A0E3-6BD26BBF9946}" destId="{552F250C-61EF-43D4-A05B-885AD93AAEFC}" srcOrd="8" destOrd="0" presId="urn:microsoft.com/office/officeart/2005/8/layout/list1"/>
    <dgm:cxn modelId="{5EBB7AD4-BDFE-455B-9904-27A9475498AE}" type="presParOf" srcId="{552F250C-61EF-43D4-A05B-885AD93AAEFC}" destId="{5ACCB961-7EDB-4139-9DD3-E424612AE34A}" srcOrd="0" destOrd="0" presId="urn:microsoft.com/office/officeart/2005/8/layout/list1"/>
    <dgm:cxn modelId="{C9D9C96E-CBB5-4BE5-ABFF-EF51F05E007D}" type="presParOf" srcId="{552F250C-61EF-43D4-A05B-885AD93AAEFC}" destId="{4A6B131A-4742-4BDA-B39D-0F8DEC70DFA5}" srcOrd="1" destOrd="0" presId="urn:microsoft.com/office/officeart/2005/8/layout/list1"/>
    <dgm:cxn modelId="{CB6F3250-FFEE-4293-9E65-8F4AF6B7560B}" type="presParOf" srcId="{A7E53894-EB6D-414B-A0E3-6BD26BBF9946}" destId="{D3353432-0BC5-4DFA-B256-93D9F1A3EBDA}" srcOrd="9" destOrd="0" presId="urn:microsoft.com/office/officeart/2005/8/layout/list1"/>
    <dgm:cxn modelId="{FD9FD7EB-AE13-4FCF-A23B-896783ABD518}" type="presParOf" srcId="{A7E53894-EB6D-414B-A0E3-6BD26BBF9946}" destId="{5656574D-30BC-414A-B7CA-4FDE73ADC9B1}" srcOrd="10" destOrd="0" presId="urn:microsoft.com/office/officeart/2005/8/layout/list1"/>
    <dgm:cxn modelId="{56FB956D-1A8F-4750-8AC7-AF1BC8C11EF3}" type="presParOf" srcId="{A7E53894-EB6D-414B-A0E3-6BD26BBF9946}" destId="{817D45F3-3328-473C-B53C-0FAA94537381}" srcOrd="11" destOrd="0" presId="urn:microsoft.com/office/officeart/2005/8/layout/list1"/>
    <dgm:cxn modelId="{1C103896-CB65-45F6-BD30-E205E4C0E36F}" type="presParOf" srcId="{A7E53894-EB6D-414B-A0E3-6BD26BBF9946}" destId="{7A4F8324-27AC-4D9C-BE0D-CF1C553B22F3}" srcOrd="12" destOrd="0" presId="urn:microsoft.com/office/officeart/2005/8/layout/list1"/>
    <dgm:cxn modelId="{78455925-F620-4D05-BCEB-54585B5884E2}" type="presParOf" srcId="{7A4F8324-27AC-4D9C-BE0D-CF1C553B22F3}" destId="{5C3A9041-4F3A-4B4F-BB42-602A547A6FB5}" srcOrd="0" destOrd="0" presId="urn:microsoft.com/office/officeart/2005/8/layout/list1"/>
    <dgm:cxn modelId="{5DBD1204-7047-48D2-AE0B-CE3AAC3979DB}" type="presParOf" srcId="{7A4F8324-27AC-4D9C-BE0D-CF1C553B22F3}" destId="{F8B42C73-2207-4E42-B580-787B487E3927}" srcOrd="1" destOrd="0" presId="urn:microsoft.com/office/officeart/2005/8/layout/list1"/>
    <dgm:cxn modelId="{EDD8967C-9033-4C32-BA75-BF380458EB91}" type="presParOf" srcId="{A7E53894-EB6D-414B-A0E3-6BD26BBF9946}" destId="{D8F59E74-BBE5-4B22-BFEB-B4E1C997ABA2}" srcOrd="13" destOrd="0" presId="urn:microsoft.com/office/officeart/2005/8/layout/list1"/>
    <dgm:cxn modelId="{EE041D7E-F365-4B5B-A232-B2A9C8452082}" type="presParOf" srcId="{A7E53894-EB6D-414B-A0E3-6BD26BBF9946}" destId="{0C190970-E69D-42E7-B58C-AD259FCE74FD}" srcOrd="14" destOrd="0" presId="urn:microsoft.com/office/officeart/2005/8/layout/list1"/>
    <dgm:cxn modelId="{64A10DD5-90DB-4FDE-8E75-90B9F959BBE1}" type="presParOf" srcId="{A7E53894-EB6D-414B-A0E3-6BD26BBF9946}" destId="{54EED1FC-183A-42D4-90CE-FB2561261E23}" srcOrd="15" destOrd="0" presId="urn:microsoft.com/office/officeart/2005/8/layout/list1"/>
    <dgm:cxn modelId="{21183A85-DA4A-4BD5-A4E5-5A56716F87C8}" type="presParOf" srcId="{A7E53894-EB6D-414B-A0E3-6BD26BBF9946}" destId="{3E664BB2-4A03-4A69-9B6F-5FB3749961BE}" srcOrd="16" destOrd="0" presId="urn:microsoft.com/office/officeart/2005/8/layout/list1"/>
    <dgm:cxn modelId="{91D99231-8576-4737-856C-C2C2B475DCE4}" type="presParOf" srcId="{3E664BB2-4A03-4A69-9B6F-5FB3749961BE}" destId="{5C508FCE-5581-41B2-88AE-9E87421DA8F3}" srcOrd="0" destOrd="0" presId="urn:microsoft.com/office/officeart/2005/8/layout/list1"/>
    <dgm:cxn modelId="{462E3E72-CEAB-410E-9136-5FEF02A95EB7}" type="presParOf" srcId="{3E664BB2-4A03-4A69-9B6F-5FB3749961BE}" destId="{EFAEF18D-D8A4-451B-A3E3-1708AC556728}" srcOrd="1" destOrd="0" presId="urn:microsoft.com/office/officeart/2005/8/layout/list1"/>
    <dgm:cxn modelId="{66423A82-F398-4C8B-82ED-87DE87770625}" type="presParOf" srcId="{A7E53894-EB6D-414B-A0E3-6BD26BBF9946}" destId="{7CAED8EB-6DC0-44B5-8245-096FF28E1095}" srcOrd="17" destOrd="0" presId="urn:microsoft.com/office/officeart/2005/8/layout/list1"/>
    <dgm:cxn modelId="{2D2E0A72-F424-4B63-8CCB-197DBFEAD0A8}" type="presParOf" srcId="{A7E53894-EB6D-414B-A0E3-6BD26BBF9946}" destId="{B29137B0-27C9-4169-9AB8-1A9764F64EDB}" srcOrd="18" destOrd="0" presId="urn:microsoft.com/office/officeart/2005/8/layout/list1"/>
    <dgm:cxn modelId="{051175D5-5993-4F27-8B85-B21D5BA34DF7}" type="presParOf" srcId="{A7E53894-EB6D-414B-A0E3-6BD26BBF9946}" destId="{4AAF91E5-09E7-4718-A9B4-255647D1DAC5}" srcOrd="19" destOrd="0" presId="urn:microsoft.com/office/officeart/2005/8/layout/list1"/>
    <dgm:cxn modelId="{346021AC-F053-45B2-B9DB-085A0447B174}" type="presParOf" srcId="{A7E53894-EB6D-414B-A0E3-6BD26BBF9946}" destId="{402B9873-0E97-4C20-B33D-8D74ED800ED6}" srcOrd="20" destOrd="0" presId="urn:microsoft.com/office/officeart/2005/8/layout/list1"/>
    <dgm:cxn modelId="{8CC66AA7-36B5-42C8-891A-C9F621BB3E2E}" type="presParOf" srcId="{402B9873-0E97-4C20-B33D-8D74ED800ED6}" destId="{F323CE7E-651D-453B-B573-3BF3A41B2271}" srcOrd="0" destOrd="0" presId="urn:microsoft.com/office/officeart/2005/8/layout/list1"/>
    <dgm:cxn modelId="{AF9551D1-DFF8-4423-B076-84EBA163BFF5}" type="presParOf" srcId="{402B9873-0E97-4C20-B33D-8D74ED800ED6}" destId="{996EE45C-6F13-485E-9FDB-8AB71D1C6011}" srcOrd="1" destOrd="0" presId="urn:microsoft.com/office/officeart/2005/8/layout/list1"/>
    <dgm:cxn modelId="{03C406C4-2F35-4D28-961D-92BD9BDC2D03}" type="presParOf" srcId="{A7E53894-EB6D-414B-A0E3-6BD26BBF9946}" destId="{7F56CAD3-D127-4592-BBDE-8C0315CE453A}" srcOrd="21" destOrd="0" presId="urn:microsoft.com/office/officeart/2005/8/layout/list1"/>
    <dgm:cxn modelId="{94A5E8F2-FE73-4686-BECE-9F67BD9BF81B}" type="presParOf" srcId="{A7E53894-EB6D-414B-A0E3-6BD26BBF9946}" destId="{E366585B-6502-4831-B090-58D1CDF84A5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2ED82-EA15-4E59-8169-81854CA837CF}">
      <dsp:nvSpPr>
        <dsp:cNvPr id="0" name=""/>
        <dsp:cNvSpPr/>
      </dsp:nvSpPr>
      <dsp:spPr>
        <a:xfrm>
          <a:off x="0" y="351626"/>
          <a:ext cx="51042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EFE59-D3D5-49BD-9B53-614C60187245}">
      <dsp:nvSpPr>
        <dsp:cNvPr id="0" name=""/>
        <dsp:cNvSpPr/>
      </dsp:nvSpPr>
      <dsp:spPr>
        <a:xfrm>
          <a:off x="243000" y="73199"/>
          <a:ext cx="4860010" cy="54410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50" tIns="0" rIns="13505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১। জনগনের অর্থ সংগ্রহ করা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269561" y="99760"/>
        <a:ext cx="4806888" cy="490985"/>
      </dsp:txXfrm>
    </dsp:sp>
    <dsp:sp modelId="{97BD924C-D3CA-440A-96AB-7E1B9486D3E4}">
      <dsp:nvSpPr>
        <dsp:cNvPr id="0" name=""/>
        <dsp:cNvSpPr/>
      </dsp:nvSpPr>
      <dsp:spPr>
        <a:xfrm>
          <a:off x="0" y="1168106"/>
          <a:ext cx="51042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05277-F22E-4360-A5B7-6973BE5E8F7A}">
      <dsp:nvSpPr>
        <dsp:cNvPr id="0" name=""/>
        <dsp:cNvSpPr/>
      </dsp:nvSpPr>
      <dsp:spPr>
        <a:xfrm>
          <a:off x="255213" y="902426"/>
          <a:ext cx="3572983" cy="53136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50" tIns="0" rIns="1350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২। বাট্টাকরন ও বিনিময় </a:t>
          </a:r>
          <a:r>
            <a:rPr lang="en-US" sz="2800" kern="1200" dirty="0" err="1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বিলে</a:t>
          </a:r>
          <a:r>
            <a:rPr lang="en-US" sz="2800" kern="1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স্বীকৃত</a:t>
          </a:r>
          <a:endParaRPr lang="en-US" sz="3200" kern="1200" dirty="0"/>
        </a:p>
      </dsp:txBody>
      <dsp:txXfrm>
        <a:off x="281152" y="928365"/>
        <a:ext cx="3521105" cy="479482"/>
      </dsp:txXfrm>
    </dsp:sp>
    <dsp:sp modelId="{5656574D-30BC-414A-B7CA-4FDE73ADC9B1}">
      <dsp:nvSpPr>
        <dsp:cNvPr id="0" name=""/>
        <dsp:cNvSpPr/>
      </dsp:nvSpPr>
      <dsp:spPr>
        <a:xfrm>
          <a:off x="0" y="2398410"/>
          <a:ext cx="51042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6B131A-4742-4BDA-B39D-0F8DEC70DFA5}">
      <dsp:nvSpPr>
        <dsp:cNvPr id="0" name=""/>
        <dsp:cNvSpPr/>
      </dsp:nvSpPr>
      <dsp:spPr>
        <a:xfrm>
          <a:off x="243000" y="1718906"/>
          <a:ext cx="4860010" cy="90281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50" tIns="0" rIns="13505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৩।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বৈদেশিক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বাণিজ্যে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অর্থায়ন</a:t>
          </a:r>
          <a:r>
            <a:rPr lang="en-US" sz="28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প্রত্যয়ন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7072" y="1762978"/>
        <a:ext cx="4771866" cy="814673"/>
      </dsp:txXfrm>
    </dsp:sp>
    <dsp:sp modelId="{0C190970-E69D-42E7-B58C-AD259FCE74FD}">
      <dsp:nvSpPr>
        <dsp:cNvPr id="0" name=""/>
        <dsp:cNvSpPr/>
      </dsp:nvSpPr>
      <dsp:spPr>
        <a:xfrm>
          <a:off x="0" y="3238418"/>
          <a:ext cx="51042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42C73-2207-4E42-B580-787B487E3927}">
      <dsp:nvSpPr>
        <dsp:cNvPr id="0" name=""/>
        <dsp:cNvSpPr/>
      </dsp:nvSpPr>
      <dsp:spPr>
        <a:xfrm>
          <a:off x="175949" y="2974082"/>
          <a:ext cx="3572983" cy="69138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50" tIns="0" rIns="1350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৪। </a:t>
          </a:r>
          <a:r>
            <a:rPr lang="en-US" sz="32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অর্থ</a:t>
          </a:r>
          <a:r>
            <a:rPr lang="en-US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স্থানান্</a:t>
          </a:r>
          <a:r>
            <a:rPr lang="bn-IN" sz="3200" kern="1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তর</a:t>
          </a:r>
          <a:endParaRPr lang="en-US" sz="3200" kern="1200" dirty="0">
            <a:solidFill>
              <a:srgbClr val="0070C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9700" y="3007833"/>
        <a:ext cx="3505481" cy="623882"/>
      </dsp:txXfrm>
    </dsp:sp>
    <dsp:sp modelId="{B29137B0-27C9-4169-9AB8-1A9764F64EDB}">
      <dsp:nvSpPr>
        <dsp:cNvPr id="0" name=""/>
        <dsp:cNvSpPr/>
      </dsp:nvSpPr>
      <dsp:spPr>
        <a:xfrm>
          <a:off x="0" y="4075387"/>
          <a:ext cx="51042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AEF18D-D8A4-451B-A3E3-1708AC556728}">
      <dsp:nvSpPr>
        <dsp:cNvPr id="0" name=""/>
        <dsp:cNvSpPr/>
      </dsp:nvSpPr>
      <dsp:spPr>
        <a:xfrm>
          <a:off x="243000" y="3883348"/>
          <a:ext cx="4860010" cy="457718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50" tIns="0" rIns="1350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৫। মুল্যবান দলিল সংরক্ষন করা</a:t>
          </a:r>
          <a:endParaRPr lang="en-US" sz="3200" kern="1200" dirty="0">
            <a:solidFill>
              <a:srgbClr val="FFFF00"/>
            </a:solidFill>
          </a:endParaRPr>
        </a:p>
      </dsp:txBody>
      <dsp:txXfrm>
        <a:off x="265344" y="3905692"/>
        <a:ext cx="4815322" cy="413030"/>
      </dsp:txXfrm>
    </dsp:sp>
    <dsp:sp modelId="{E366585B-6502-4831-B090-58D1CDF84A54}">
      <dsp:nvSpPr>
        <dsp:cNvPr id="0" name=""/>
        <dsp:cNvSpPr/>
      </dsp:nvSpPr>
      <dsp:spPr>
        <a:xfrm>
          <a:off x="0" y="4891867"/>
          <a:ext cx="5104261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EE45C-6F13-485E-9FDB-8AB71D1C6011}">
      <dsp:nvSpPr>
        <dsp:cNvPr id="0" name=""/>
        <dsp:cNvSpPr/>
      </dsp:nvSpPr>
      <dsp:spPr>
        <a:xfrm>
          <a:off x="255213" y="4626187"/>
          <a:ext cx="3572983" cy="531360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050" tIns="0" rIns="13505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৬। অর্থবিষয়ক উপদেশ দেয়</a:t>
          </a:r>
          <a:endParaRPr lang="en-US" sz="2800" kern="1200" dirty="0">
            <a:solidFill>
              <a:srgbClr val="FF0000"/>
            </a:solidFill>
          </a:endParaRPr>
        </a:p>
      </dsp:txBody>
      <dsp:txXfrm>
        <a:off x="281152" y="4652126"/>
        <a:ext cx="3521105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70E89-31B0-4C53-8636-0EA3387E3E37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58D6FF-ECAB-46ED-86E7-C00C137C4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53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8D6FF-ECAB-46ED-86E7-C00C137C43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859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9EA-66E2-4FF4-9826-EC45A4BC39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19F3-0524-4178-9CF9-1D4D5E461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66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9EA-66E2-4FF4-9826-EC45A4BC39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19F3-0524-4178-9CF9-1D4D5E461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9EA-66E2-4FF4-9826-EC45A4BC39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19F3-0524-4178-9CF9-1D4D5E461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31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9EA-66E2-4FF4-9826-EC45A4BC39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19F3-0524-4178-9CF9-1D4D5E461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7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9EA-66E2-4FF4-9826-EC45A4BC39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19F3-0524-4178-9CF9-1D4D5E461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0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9EA-66E2-4FF4-9826-EC45A4BC39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19F3-0524-4178-9CF9-1D4D5E461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9EA-66E2-4FF4-9826-EC45A4BC39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19F3-0524-4178-9CF9-1D4D5E461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4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9EA-66E2-4FF4-9826-EC45A4BC39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19F3-0524-4178-9CF9-1D4D5E461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87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9EA-66E2-4FF4-9826-EC45A4BC39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19F3-0524-4178-9CF9-1D4D5E461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2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9EA-66E2-4FF4-9826-EC45A4BC39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19F3-0524-4178-9CF9-1D4D5E461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2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59EA-66E2-4FF4-9826-EC45A4BC39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19F3-0524-4178-9CF9-1D4D5E461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4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D59EA-66E2-4FF4-9826-EC45A4BC39CE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119F3-0524-4178-9CF9-1D4D5E461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2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11442" y="34429"/>
            <a:ext cx="9805737" cy="1155032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3657600" lvl="8" indent="0">
              <a:buNone/>
            </a:pPr>
            <a:r>
              <a:rPr lang="en-US" sz="9600" dirty="0" err="1"/>
              <a:t>শুভেচ্ছা</a:t>
            </a:r>
            <a:endParaRPr lang="en-US" sz="9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442" y="1189461"/>
            <a:ext cx="9805737" cy="554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75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bn-IN" dirty="0"/>
              <a:t>					চিত্র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98" y="2103914"/>
            <a:ext cx="2765588" cy="207419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98" y="1899138"/>
            <a:ext cx="4576689" cy="28471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6767" y="4392352"/>
            <a:ext cx="2129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/>
              <a:t>কড়ি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6710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4016" y="136477"/>
            <a:ext cx="4558353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6000" dirty="0"/>
              <a:t>একক কাজ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2811437" y="2169993"/>
            <a:ext cx="513156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/>
              <a:t>দ্রব্য বিনিময় প্রথা কি?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91" y="367352"/>
            <a:ext cx="6266028" cy="41773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7479" y="5131558"/>
            <a:ext cx="418986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3600" dirty="0"/>
              <a:t>  দ্রব্য বিনিময় প্রথা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09156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7229" y="286603"/>
            <a:ext cx="9894627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6000" dirty="0"/>
              <a:t>একক কাজ</a:t>
            </a:r>
            <a:r>
              <a:rPr lang="en-US" sz="6000" dirty="0"/>
              <a:t>:</a:t>
            </a:r>
            <a:r>
              <a:rPr lang="bn-IN" sz="6000" dirty="0"/>
              <a:t>  </a:t>
            </a:r>
          </a:p>
          <a:p>
            <a:r>
              <a:rPr lang="bn-IN" sz="6000" dirty="0"/>
              <a:t>দ্রব্য বিনিময় প্রথা কি?</a:t>
            </a:r>
            <a:endParaRPr lang="en-US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590843" y="2890391"/>
            <a:ext cx="11277600" cy="1077218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/>
              <a:t>পরস্পরের মধ্যে তাদের চাহিদা মিটানোর জন্য দ্রব্যের বিনিময়ে দ্রব্য আদান প্রদান কে বুঝায়।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8089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36" y="408743"/>
            <a:ext cx="4891374" cy="60405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37591" y="189749"/>
            <a:ext cx="300250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গুরুত্ব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6871676"/>
              </p:ext>
            </p:extLst>
          </p:nvPr>
        </p:nvGraphicFramePr>
        <p:xfrm>
          <a:off x="5991167" y="1134761"/>
          <a:ext cx="510426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35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805EFE59-D3D5-49BD-9B53-614C60187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805EFE59-D3D5-49BD-9B53-614C60187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05EFE59-D3D5-49BD-9B53-614C60187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805EFE59-D3D5-49BD-9B53-614C60187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B0D2ED82-EA15-4E59-8169-81854CA83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B0D2ED82-EA15-4E59-8169-81854CA83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B0D2ED82-EA15-4E59-8169-81854CA83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B0D2ED82-EA15-4E59-8169-81854CA83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C605277-F22E-4360-A5B7-6973BE5E8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3C605277-F22E-4360-A5B7-6973BE5E8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3C605277-F22E-4360-A5B7-6973BE5E8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3C605277-F22E-4360-A5B7-6973BE5E8F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97BD924C-D3CA-440A-96AB-7E1B9486D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97BD924C-D3CA-440A-96AB-7E1B9486D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97BD924C-D3CA-440A-96AB-7E1B9486D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97BD924C-D3CA-440A-96AB-7E1B9486D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4A6B131A-4742-4BDA-B39D-0F8DEC70D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4A6B131A-4742-4BDA-B39D-0F8DEC70D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4A6B131A-4742-4BDA-B39D-0F8DEC70D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4A6B131A-4742-4BDA-B39D-0F8DEC70DF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5656574D-30BC-414A-B7CA-4FDE73ADC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5656574D-30BC-414A-B7CA-4FDE73ADC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5656574D-30BC-414A-B7CA-4FDE73ADC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5656574D-30BC-414A-B7CA-4FDE73ADC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F8B42C73-2207-4E42-B580-787B487E3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F8B42C73-2207-4E42-B580-787B487E3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F8B42C73-2207-4E42-B580-787B487E3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F8B42C73-2207-4E42-B580-787B487E39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0C190970-E69D-42E7-B58C-AD259FCE7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0C190970-E69D-42E7-B58C-AD259FCE7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0C190970-E69D-42E7-B58C-AD259FCE7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0C190970-E69D-42E7-B58C-AD259FCE74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EFAEF18D-D8A4-451B-A3E3-1708AC556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EFAEF18D-D8A4-451B-A3E3-1708AC556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EFAEF18D-D8A4-451B-A3E3-1708AC556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EFAEF18D-D8A4-451B-A3E3-1708AC556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B29137B0-27C9-4169-9AB8-1A9764F64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B29137B0-27C9-4169-9AB8-1A9764F64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B29137B0-27C9-4169-9AB8-1A9764F64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29137B0-27C9-4169-9AB8-1A9764F64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996EE45C-6F13-485E-9FDB-8AB71D1C6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996EE45C-6F13-485E-9FDB-8AB71D1C6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996EE45C-6F13-485E-9FDB-8AB71D1C6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996EE45C-6F13-485E-9FDB-8AB71D1C6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E366585B-6502-4831-B090-58D1CDF84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E366585B-6502-4831-B090-58D1CDF84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E366585B-6502-4831-B090-58D1CDF84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E366585B-6502-4831-B090-58D1CDF84A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9176" y="341194"/>
            <a:ext cx="494049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8000" dirty="0"/>
              <a:t>দলীয় কাজ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168324" y="2158027"/>
            <a:ext cx="11845486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5400" dirty="0"/>
              <a:t>মুদ্রা ও ব্যাংকের গুরুত্ব বিশ্লেষণ কর</a:t>
            </a:r>
            <a:r>
              <a:rPr lang="en-US" sz="5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4819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3382" y="267165"/>
            <a:ext cx="3453203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7200" dirty="0"/>
              <a:t>মুল্যায়ণ</a:t>
            </a:r>
            <a:endParaRPr lang="en-US" sz="7200" dirty="0"/>
          </a:p>
        </p:txBody>
      </p:sp>
      <p:sp>
        <p:nvSpPr>
          <p:cNvPr id="6" name="TextBox 5"/>
          <p:cNvSpPr txBox="1"/>
          <p:nvPr/>
        </p:nvSpPr>
        <p:spPr>
          <a:xfrm>
            <a:off x="1838745" y="2157586"/>
            <a:ext cx="6711576" cy="935737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5400" dirty="0"/>
              <a:t>দ্রব্য বিনিময় প্রথা কি?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811610" y="3143052"/>
            <a:ext cx="9969950" cy="1029311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/>
              <a:t>মুদ্রা কি কি কর্ম সম্পাদন করে?</a:t>
            </a:r>
            <a:endParaRPr lang="en-US" sz="6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71851" y="4222092"/>
            <a:ext cx="10249468" cy="1015663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/>
              <a:t>মুদ্রার সাথে ব্যাংকের সম্পর্ক কি?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3592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0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587915" y="450378"/>
            <a:ext cx="5172502" cy="1337088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/>
              <a:t>বাড়ীর কাজ</a:t>
            </a:r>
            <a:endParaRPr lang="en-US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723331" y="2606722"/>
            <a:ext cx="11236882" cy="1200329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/>
              <a:t>বর্তমান যুগে ব্যবসায়ের ক্ষেত্রে মুদ্রাও ব্যংক কি ভুমিকা পালন করে এই বিষয়ে তোমার মতামত ব্যক্ত কর।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66278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95615" y="418881"/>
            <a:ext cx="3875964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8000" dirty="0"/>
              <a:t>ধন্যবাদ</a:t>
            </a: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058" y="1882997"/>
            <a:ext cx="9404253" cy="497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0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70" y="116824"/>
            <a:ext cx="4119025" cy="39768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60375" y="365125"/>
            <a:ext cx="765137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5400" b="1" u="sng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en-US" sz="3600" b="1" u="sng" dirty="0">
              <a:latin typeface="Arial Black" panose="020B0A04020102020204" pitchFamily="34" charset="0"/>
            </a:endParaRPr>
          </a:p>
          <a:p>
            <a:endParaRPr lang="en-US" sz="3600" b="1" u="sng" dirty="0">
              <a:latin typeface="Arial Black" panose="020B0A04020102020204" pitchFamily="34" charset="0"/>
            </a:endParaRPr>
          </a:p>
          <a:p>
            <a:endParaRPr lang="en-US" sz="2800" dirty="0">
              <a:latin typeface="Arial Black" panose="020B0A04020102020204" pitchFamily="34" charset="0"/>
            </a:endParaRPr>
          </a:p>
          <a:p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94095" y="2964517"/>
            <a:ext cx="7525870" cy="3664883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sz="8000" dirty="0"/>
          </a:p>
          <a:p>
            <a:pPr>
              <a:buNone/>
            </a:pPr>
            <a:r>
              <a:rPr lang="en-US" sz="6500" dirty="0" err="1">
                <a:latin typeface="NikoshBAN" pitchFamily="2" charset="0"/>
                <a:cs typeface="NikoshBAN" pitchFamily="2" charset="0"/>
              </a:rPr>
              <a:t>দিঘুলীয়া</a:t>
            </a:r>
            <a:r>
              <a:rPr lang="en-US" sz="6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dirty="0" err="1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6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dirty="0" err="1"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65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6500" dirty="0" err="1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6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5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5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6500" dirty="0">
                <a:latin typeface="NikoshBAN" pitchFamily="2" charset="0"/>
                <a:cs typeface="NikoshBAN" pitchFamily="2" charset="0"/>
              </a:rPr>
              <a:t>,</a:t>
            </a:r>
            <a:endParaRPr lang="en-US" sz="65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500" dirty="0" err="1">
                <a:latin typeface="NikoshBAN" pitchFamily="2" charset="0"/>
                <a:cs typeface="NikoshBAN" pitchFamily="2" charset="0"/>
              </a:rPr>
              <a:t>দিঘুলীয়া,টাংগাইল</a:t>
            </a:r>
            <a:r>
              <a:rPr lang="en-US" sz="6500" dirty="0">
                <a:latin typeface="NikoshBAN" pitchFamily="2" charset="0"/>
                <a:cs typeface="NikoshBAN" pitchFamily="2" charset="0"/>
              </a:rPr>
              <a:t>|</a:t>
            </a:r>
            <a:endParaRPr lang="bn-BD" sz="65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500" dirty="0">
                <a:latin typeface="NikoshBAN" pitchFamily="2" charset="0"/>
                <a:cs typeface="NikoshBAN" pitchFamily="2" charset="0"/>
              </a:rPr>
              <a:t>মোবাইলঃ ০১৭</a:t>
            </a:r>
            <a:r>
              <a:rPr lang="en-US" sz="6500" dirty="0">
                <a:latin typeface="NikoshBAN" pitchFamily="2" charset="0"/>
                <a:cs typeface="NikoshBAN" pitchFamily="2" charset="0"/>
              </a:rPr>
              <a:t>১৯৯৯৩৬৩৬</a:t>
            </a:r>
          </a:p>
          <a:p>
            <a:pPr>
              <a:buNone/>
            </a:pPr>
            <a:r>
              <a:rPr lang="en-US" sz="7700" dirty="0">
                <a:latin typeface="RinkiyMJ" pitchFamily="2" charset="0"/>
                <a:cs typeface="NikoshBAN" pitchFamily="2" charset="0"/>
              </a:rPr>
              <a:t>ZvwiLt01/0৭/20২০</a:t>
            </a:r>
          </a:p>
          <a:p>
            <a:endParaRPr lang="en-US" sz="8000" dirty="0"/>
          </a:p>
        </p:txBody>
      </p:sp>
      <p:sp>
        <p:nvSpPr>
          <p:cNvPr id="6" name="Rectangle 5"/>
          <p:cNvSpPr/>
          <p:nvPr/>
        </p:nvSpPr>
        <p:spPr>
          <a:xfrm>
            <a:off x="3397624" y="696387"/>
            <a:ext cx="7237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FD4AE0E-6D2E-4D22-BB5D-1D102F907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500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as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ো: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বাবর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আলী</a:t>
            </a:r>
            <a:br>
              <a:rPr lang="en-US" sz="3600" dirty="0">
                <a:latin typeface="NikoshBAN" pitchFamily="2" charset="0"/>
                <a:cs typeface="NikoshBAN" pitchFamily="2" charset="0"/>
              </a:rPr>
            </a:br>
            <a:r>
              <a:rPr lang="as-IN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as-IN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ী </a:t>
            </a:r>
            <a:r>
              <a:rPr lang="as-IN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 (</a:t>
            </a:r>
            <a:r>
              <a:rPr lang="as-IN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en-US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া)</a:t>
            </a:r>
            <a:br>
              <a:rPr lang="en-US" sz="3100" dirty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31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417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"/>
            <a:ext cx="11723427" cy="6550924"/>
          </a:xfrm>
          <a:solidFill>
            <a:srgbClr val="92D050"/>
          </a:solidFill>
          <a:ln w="762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b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3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7300" dirty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en-US" sz="73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মুদ্রা,ব্যাংক</a:t>
            </a:r>
            <a:r>
              <a:rPr lang="en-US" sz="73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3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b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—৮ম</a:t>
            </a:r>
            <a:b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৯ম-শ্রেণি</a:t>
            </a:r>
            <a:b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বিষয়-ফিন্যান্স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b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সময়-৪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-মিনিট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209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96202" y="1351508"/>
            <a:ext cx="10399595" cy="415498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>
                <a:solidFill>
                  <a:schemeClr val="bg1"/>
                </a:solidFill>
              </a:rPr>
              <a:t>শিখনফল</a:t>
            </a:r>
            <a:endParaRPr lang="bn-IN" sz="7200" b="1" u="sng" dirty="0">
              <a:solidFill>
                <a:schemeClr val="bg1"/>
              </a:solidFill>
            </a:endParaRPr>
          </a:p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মুদ্রার সংজ্ঞা বলতে পারবে।</a:t>
            </a:r>
          </a:p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মুদ্রার কার্যাবলিগুলি চিহ্নত করতে পারবে।</a:t>
            </a:r>
          </a:p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দ্রব্য বিনিময় প্রথার ব্যাখ্যা করতে পারবে।</a:t>
            </a:r>
          </a:p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৪. মুদ্রা ও ব্যাংকের সম্পর্কে বিশ্লেষণ করতে পারবে।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17161" cy="3162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3" y="-33497"/>
            <a:ext cx="6005297" cy="31963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75" y="3325505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58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5" y="611004"/>
            <a:ext cx="4189862" cy="559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1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799" y="332935"/>
            <a:ext cx="7397086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9855" y="2641576"/>
            <a:ext cx="7478974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6000" dirty="0"/>
              <a:t>মুদ্রা</a:t>
            </a:r>
            <a:r>
              <a:rPr lang="en-US" sz="6000" dirty="0"/>
              <a:t>,</a:t>
            </a:r>
            <a:r>
              <a:rPr lang="bn-IN" sz="6000" dirty="0"/>
              <a:t> ব্যাংক</a:t>
            </a:r>
            <a:r>
              <a:rPr lang="en-US" sz="6000" dirty="0"/>
              <a:t>,</a:t>
            </a:r>
            <a:r>
              <a:rPr lang="bn-IN" sz="6000" dirty="0"/>
              <a:t> ও ব্যাংকিং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68621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319857"/>
            <a:ext cx="5168365" cy="3929638"/>
          </a:xfrm>
        </p:spPr>
      </p:pic>
      <p:sp>
        <p:nvSpPr>
          <p:cNvPr id="4" name="TextBox 3"/>
          <p:cNvSpPr txBox="1"/>
          <p:nvPr/>
        </p:nvSpPr>
        <p:spPr>
          <a:xfrm>
            <a:off x="7253149" y="319857"/>
            <a:ext cx="252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/>
              <a:t>মুদ্রা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563392" y="289079"/>
            <a:ext cx="4899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63392" y="1195779"/>
            <a:ext cx="5936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2. </a:t>
            </a:r>
            <a:r>
              <a:rPr lang="bn-IN" sz="3600" dirty="0"/>
              <a:t>মুদ্রা বিনিময়ের মাধ্যম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49263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2780"/>
            <a:ext cx="12023676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মুদ্রা একটি বিনিময় মাধ্যম; যা সকলের নিকট গ্রহনযোগ্য।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474" y="1337651"/>
            <a:ext cx="11925202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2.</a:t>
            </a:r>
            <a:r>
              <a:rPr lang="bn-IN" sz="3200" dirty="0"/>
              <a:t>পূর্বে মানুষ পরস্পরের মধ্যে তাদের চাহিদা নির্বাহ করতো দ্রব্য বিনিময়ের মাধ্যমে।এই বিনিময় প্রথাকে দ্রব্য বিনিময় প্রথা বলে।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8474" y="2814656"/>
            <a:ext cx="11952498" cy="163121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/>
              <a:t>৩</a:t>
            </a:r>
            <a:r>
              <a:rPr lang="en-US" sz="3200" dirty="0"/>
              <a:t>.মুদ্রাকে </a:t>
            </a:r>
            <a:r>
              <a:rPr lang="en-US" sz="3200" dirty="0" err="1"/>
              <a:t>ব্যাংক</a:t>
            </a:r>
            <a:r>
              <a:rPr lang="en-US" sz="3200" dirty="0"/>
              <a:t> </a:t>
            </a:r>
            <a:r>
              <a:rPr lang="en-US" sz="3200" dirty="0" err="1"/>
              <a:t>ব্যবস্থার</a:t>
            </a:r>
            <a:r>
              <a:rPr lang="en-US" sz="3200" dirty="0"/>
              <a:t> </a:t>
            </a:r>
            <a:r>
              <a:rPr lang="en-US" sz="3200" dirty="0" err="1"/>
              <a:t>জননী</a:t>
            </a:r>
            <a:r>
              <a:rPr lang="en-US" sz="3200" dirty="0"/>
              <a:t> </a:t>
            </a:r>
            <a:r>
              <a:rPr lang="en-US" sz="3200" dirty="0" err="1"/>
              <a:t>বলা</a:t>
            </a:r>
            <a:r>
              <a:rPr lang="en-US" sz="3200" dirty="0"/>
              <a:t> </a:t>
            </a:r>
            <a:r>
              <a:rPr lang="en-US" sz="3200" dirty="0" err="1"/>
              <a:t>হয়</a:t>
            </a:r>
            <a:r>
              <a:rPr lang="en-US" sz="3200" dirty="0"/>
              <a:t>। </a:t>
            </a:r>
            <a:r>
              <a:rPr lang="en-US" sz="3200" dirty="0" err="1"/>
              <a:t>মুল্যের</a:t>
            </a:r>
            <a:r>
              <a:rPr lang="en-US" sz="3200" dirty="0"/>
              <a:t> </a:t>
            </a:r>
            <a:r>
              <a:rPr lang="en-US" sz="3200" dirty="0" err="1"/>
              <a:t>পরিমাপক</a:t>
            </a:r>
            <a:r>
              <a:rPr lang="en-US" sz="3200" dirty="0"/>
              <a:t> </a:t>
            </a:r>
            <a:r>
              <a:rPr lang="en-US" sz="3200" dirty="0" err="1"/>
              <a:t>হিসাবে</a:t>
            </a:r>
            <a:r>
              <a:rPr lang="en-US" sz="3200" dirty="0"/>
              <a:t> </a:t>
            </a:r>
            <a:r>
              <a:rPr lang="en-US" sz="3200" dirty="0" err="1"/>
              <a:t>কাজ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। </a:t>
            </a:r>
            <a:r>
              <a:rPr lang="en-US" sz="3200" dirty="0" err="1"/>
              <a:t>বিনিময়ের</a:t>
            </a:r>
            <a:r>
              <a:rPr lang="en-US" sz="3200" dirty="0"/>
              <a:t> </a:t>
            </a:r>
            <a:r>
              <a:rPr lang="en-US" sz="3200" dirty="0" err="1"/>
              <a:t>মাধ্যম</a:t>
            </a:r>
            <a:r>
              <a:rPr lang="en-US" sz="3200" dirty="0"/>
              <a:t> </a:t>
            </a:r>
            <a:r>
              <a:rPr lang="en-US" sz="3200" dirty="0" err="1"/>
              <a:t>হিসাবে</a:t>
            </a:r>
            <a:r>
              <a:rPr lang="en-US" sz="3200" dirty="0"/>
              <a:t> </a:t>
            </a:r>
            <a:r>
              <a:rPr lang="en-US" sz="3200" dirty="0" err="1"/>
              <a:t>কাজ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।  </a:t>
            </a:r>
            <a:r>
              <a:rPr lang="en-US" sz="3200" dirty="0" err="1"/>
              <a:t>সঞ্চয়ের</a:t>
            </a:r>
            <a:r>
              <a:rPr lang="en-US" sz="3200" dirty="0"/>
              <a:t> </a:t>
            </a:r>
            <a:r>
              <a:rPr lang="en-US" sz="3200" dirty="0" err="1"/>
              <a:t>ভান্ডার</a:t>
            </a:r>
            <a:r>
              <a:rPr lang="en-US" sz="3200" dirty="0"/>
              <a:t> </a:t>
            </a:r>
            <a:r>
              <a:rPr lang="en-US" sz="3200" dirty="0" err="1"/>
              <a:t>হিসাবে</a:t>
            </a:r>
            <a:r>
              <a:rPr lang="en-US" sz="3200" dirty="0"/>
              <a:t> </a:t>
            </a:r>
            <a:r>
              <a:rPr lang="en-US" sz="3200" dirty="0" err="1"/>
              <a:t>কাজ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94952" y="4265327"/>
            <a:ext cx="11505377" cy="2369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39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315</Words>
  <Application>Microsoft Office PowerPoint</Application>
  <PresentationFormat>Widescreen</PresentationFormat>
  <Paragraphs>54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NikoshBAN</vt:lpstr>
      <vt:lpstr>RinkiyMJ</vt:lpstr>
      <vt:lpstr>Office Theme</vt:lpstr>
      <vt:lpstr>PowerPoint Presentation</vt:lpstr>
      <vt:lpstr>মো: বাবর আলী সহকারী শিক্ষক (ব্যবসায় শিক্ষা) </vt:lpstr>
      <vt:lpstr>পাঠ পরিচিতি- বিষয়বস্তু—মুদ্রা,ব্যাংক ও ব্যাংকিং অধ্যায়—৮ম ৯ম-শ্রেণি বিষয়-ফিন্যান্স ও ব্যাংকিং সময়-৪0-মিনিট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চিত্র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Babar</cp:lastModifiedBy>
  <cp:revision>218</cp:revision>
  <dcterms:created xsi:type="dcterms:W3CDTF">2016-08-17T17:39:58Z</dcterms:created>
  <dcterms:modified xsi:type="dcterms:W3CDTF">2020-07-01T11:05:42Z</dcterms:modified>
</cp:coreProperties>
</file>